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452" r:id="rId5"/>
    <p:sldId id="515" r:id="rId6"/>
    <p:sldId id="475" r:id="rId7"/>
    <p:sldId id="499" r:id="rId8"/>
    <p:sldId id="467" r:id="rId9"/>
    <p:sldId id="500" r:id="rId10"/>
    <p:sldId id="501" r:id="rId11"/>
    <p:sldId id="502" r:id="rId12"/>
    <p:sldId id="503" r:id="rId13"/>
    <p:sldId id="504" r:id="rId14"/>
    <p:sldId id="505" r:id="rId15"/>
    <p:sldId id="506" r:id="rId16"/>
    <p:sldId id="507" r:id="rId17"/>
    <p:sldId id="508" r:id="rId18"/>
    <p:sldId id="509" r:id="rId19"/>
    <p:sldId id="510" r:id="rId20"/>
    <p:sldId id="511" r:id="rId21"/>
    <p:sldId id="512" r:id="rId22"/>
    <p:sldId id="491" r:id="rId23"/>
    <p:sldId id="513" r:id="rId24"/>
    <p:sldId id="51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Roy" initials="JR" lastIdx="7" clrIdx="0">
    <p:extLst>
      <p:ext uri="{19B8F6BF-5375-455C-9EA6-DF929625EA0E}">
        <p15:presenceInfo xmlns:p15="http://schemas.microsoft.com/office/powerpoint/2012/main" userId="S::jroy@cspace.com::5c2efa81-dd0a-4ad1-a1d5-5c3c613173bb" providerId="AD"/>
      </p:ext>
    </p:extLst>
  </p:cmAuthor>
  <p:cmAuthor id="2" name="Dana Haddad" initials="DH" lastIdx="9" clrIdx="1">
    <p:extLst>
      <p:ext uri="{19B8F6BF-5375-455C-9EA6-DF929625EA0E}">
        <p15:presenceInfo xmlns:p15="http://schemas.microsoft.com/office/powerpoint/2012/main" userId="S::dhaddad@cspace.com::1fa733a2-8e03-4fe3-a852-1be280ff93b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41C36"/>
    <a:srgbClr val="434690"/>
    <a:srgbClr val="4DA4D9"/>
    <a:srgbClr val="2D1343"/>
    <a:srgbClr val="141C34"/>
    <a:srgbClr val="DA3467"/>
    <a:srgbClr val="44495C"/>
    <a:srgbClr val="75746F"/>
    <a:srgbClr val="EAE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9529" autoAdjust="0"/>
  </p:normalViewPr>
  <p:slideViewPr>
    <p:cSldViewPr snapToGrid="0">
      <p:cViewPr>
        <p:scale>
          <a:sx n="66" d="100"/>
          <a:sy n="66" d="100"/>
        </p:scale>
        <p:origin x="1493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audia Vautz" userId="c92fab3c-7b47-4aac-a84b-05c3215e9b03" providerId="ADAL" clId="{F1B1238A-7C48-4A86-B348-385F2A1FBFEF}"/>
    <pc:docChg chg="undo custSel addSld modSld">
      <pc:chgData name="Claudia Vautz" userId="c92fab3c-7b47-4aac-a84b-05c3215e9b03" providerId="ADAL" clId="{F1B1238A-7C48-4A86-B348-385F2A1FBFEF}" dt="2022-05-04T16:21:51.710" v="68" actId="478"/>
      <pc:docMkLst>
        <pc:docMk/>
      </pc:docMkLst>
      <pc:sldChg chg="addSp delSp modSp mod">
        <pc:chgData name="Claudia Vautz" userId="c92fab3c-7b47-4aac-a84b-05c3215e9b03" providerId="ADAL" clId="{F1B1238A-7C48-4A86-B348-385F2A1FBFEF}" dt="2022-05-04T16:21:51.710" v="68" actId="478"/>
        <pc:sldMkLst>
          <pc:docMk/>
          <pc:sldMk cId="2954082762" sldId="452"/>
        </pc:sldMkLst>
        <pc:spChg chg="add mod">
          <ac:chgData name="Claudia Vautz" userId="c92fab3c-7b47-4aac-a84b-05c3215e9b03" providerId="ADAL" clId="{F1B1238A-7C48-4A86-B348-385F2A1FBFEF}" dt="2022-04-26T23:18:00.754" v="35" actId="20577"/>
          <ac:spMkLst>
            <pc:docMk/>
            <pc:sldMk cId="2954082762" sldId="452"/>
            <ac:spMk id="3" creationId="{B72E0A44-BEBA-4035-9D02-58BFCBC16D19}"/>
          </ac:spMkLst>
        </pc:spChg>
        <pc:spChg chg="add mod">
          <ac:chgData name="Claudia Vautz" userId="c92fab3c-7b47-4aac-a84b-05c3215e9b03" providerId="ADAL" clId="{F1B1238A-7C48-4A86-B348-385F2A1FBFEF}" dt="2022-04-26T23:17:55.977" v="29" actId="20577"/>
          <ac:spMkLst>
            <pc:docMk/>
            <pc:sldMk cId="2954082762" sldId="452"/>
            <ac:spMk id="5" creationId="{C4DCE1CF-25D1-42F3-B67D-CF027D920271}"/>
          </ac:spMkLst>
        </pc:spChg>
        <pc:spChg chg="mod">
          <ac:chgData name="Claudia Vautz" userId="c92fab3c-7b47-4aac-a84b-05c3215e9b03" providerId="ADAL" clId="{F1B1238A-7C48-4A86-B348-385F2A1FBFEF}" dt="2022-04-26T23:18:05.354" v="36" actId="20577"/>
          <ac:spMkLst>
            <pc:docMk/>
            <pc:sldMk cId="2954082762" sldId="452"/>
            <ac:spMk id="6" creationId="{00000000-0000-0000-0000-000000000000}"/>
          </ac:spMkLst>
        </pc:spChg>
        <pc:spChg chg="del">
          <ac:chgData name="Claudia Vautz" userId="c92fab3c-7b47-4aac-a84b-05c3215e9b03" providerId="ADAL" clId="{F1B1238A-7C48-4A86-B348-385F2A1FBFEF}" dt="2022-04-26T23:17:12.387" v="2" actId="478"/>
          <ac:spMkLst>
            <pc:docMk/>
            <pc:sldMk cId="2954082762" sldId="452"/>
            <ac:spMk id="7" creationId="{00000000-0000-0000-0000-000000000000}"/>
          </ac:spMkLst>
        </pc:spChg>
        <pc:spChg chg="del">
          <ac:chgData name="Claudia Vautz" userId="c92fab3c-7b47-4aac-a84b-05c3215e9b03" providerId="ADAL" clId="{F1B1238A-7C48-4A86-B348-385F2A1FBFEF}" dt="2022-04-26T23:17:08.580" v="1" actId="478"/>
          <ac:spMkLst>
            <pc:docMk/>
            <pc:sldMk cId="2954082762" sldId="452"/>
            <ac:spMk id="8" creationId="{00000000-0000-0000-0000-000000000000}"/>
          </ac:spMkLst>
        </pc:spChg>
        <pc:spChg chg="del">
          <ac:chgData name="Claudia Vautz" userId="c92fab3c-7b47-4aac-a84b-05c3215e9b03" providerId="ADAL" clId="{F1B1238A-7C48-4A86-B348-385F2A1FBFEF}" dt="2022-05-04T16:21:51.710" v="68" actId="478"/>
          <ac:spMkLst>
            <pc:docMk/>
            <pc:sldMk cId="2954082762" sldId="452"/>
            <ac:spMk id="12" creationId="{00000000-0000-0000-0000-000000000000}"/>
          </ac:spMkLst>
        </pc:spChg>
      </pc:sldChg>
      <pc:sldChg chg="add">
        <pc:chgData name="Claudia Vautz" userId="c92fab3c-7b47-4aac-a84b-05c3215e9b03" providerId="ADAL" clId="{F1B1238A-7C48-4A86-B348-385F2A1FBFEF}" dt="2022-04-26T23:19:04.911" v="39"/>
        <pc:sldMkLst>
          <pc:docMk/>
          <pc:sldMk cId="1521217572" sldId="458"/>
        </pc:sldMkLst>
      </pc:sldChg>
      <pc:sldChg chg="delSp mod">
        <pc:chgData name="Claudia Vautz" userId="c92fab3c-7b47-4aac-a84b-05c3215e9b03" providerId="ADAL" clId="{F1B1238A-7C48-4A86-B348-385F2A1FBFEF}" dt="2022-05-04T16:21:10.845" v="54" actId="478"/>
        <pc:sldMkLst>
          <pc:docMk/>
          <pc:sldMk cId="3723659157" sldId="467"/>
        </pc:sldMkLst>
        <pc:spChg chg="del">
          <ac:chgData name="Claudia Vautz" userId="c92fab3c-7b47-4aac-a84b-05c3215e9b03" providerId="ADAL" clId="{F1B1238A-7C48-4A86-B348-385F2A1FBFEF}" dt="2022-05-04T16:21:10.845" v="54" actId="478"/>
          <ac:spMkLst>
            <pc:docMk/>
            <pc:sldMk cId="3723659157" sldId="467"/>
            <ac:spMk id="10" creationId="{368B67D3-0246-4F76-92DC-56040DD1BE28}"/>
          </ac:spMkLst>
        </pc:spChg>
      </pc:sldChg>
      <pc:sldChg chg="delSp mod">
        <pc:chgData name="Claudia Vautz" userId="c92fab3c-7b47-4aac-a84b-05c3215e9b03" providerId="ADAL" clId="{F1B1238A-7C48-4A86-B348-385F2A1FBFEF}" dt="2022-05-04T16:21:48.270" v="67" actId="478"/>
        <pc:sldMkLst>
          <pc:docMk/>
          <pc:sldMk cId="3342187701" sldId="475"/>
        </pc:sldMkLst>
        <pc:spChg chg="del">
          <ac:chgData name="Claudia Vautz" userId="c92fab3c-7b47-4aac-a84b-05c3215e9b03" providerId="ADAL" clId="{F1B1238A-7C48-4A86-B348-385F2A1FBFEF}" dt="2022-05-04T16:21:48.270" v="67" actId="478"/>
          <ac:spMkLst>
            <pc:docMk/>
            <pc:sldMk cId="3342187701" sldId="475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0:31.566" v="42" actId="478"/>
        <pc:sldMkLst>
          <pc:docMk/>
          <pc:sldMk cId="1416937771" sldId="491"/>
        </pc:sldMkLst>
        <pc:spChg chg="del">
          <ac:chgData name="Claudia Vautz" userId="c92fab3c-7b47-4aac-a84b-05c3215e9b03" providerId="ADAL" clId="{F1B1238A-7C48-4A86-B348-385F2A1FBFEF}" dt="2022-05-04T16:20:31.566" v="42" actId="478"/>
          <ac:spMkLst>
            <pc:docMk/>
            <pc:sldMk cId="1416937771" sldId="491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46.351" v="66" actId="478"/>
        <pc:sldMkLst>
          <pc:docMk/>
          <pc:sldMk cId="3614500681" sldId="492"/>
        </pc:sldMkLst>
        <pc:spChg chg="del">
          <ac:chgData name="Claudia Vautz" userId="c92fab3c-7b47-4aac-a84b-05c3215e9b03" providerId="ADAL" clId="{F1B1238A-7C48-4A86-B348-385F2A1FBFEF}" dt="2022-05-04T16:21:46.351" v="66" actId="478"/>
          <ac:spMkLst>
            <pc:docMk/>
            <pc:sldMk cId="3614500681" sldId="492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43.992" v="65" actId="478"/>
        <pc:sldMkLst>
          <pc:docMk/>
          <pc:sldMk cId="4120477123" sldId="493"/>
        </pc:sldMkLst>
        <pc:spChg chg="del">
          <ac:chgData name="Claudia Vautz" userId="c92fab3c-7b47-4aac-a84b-05c3215e9b03" providerId="ADAL" clId="{F1B1238A-7C48-4A86-B348-385F2A1FBFEF}" dt="2022-05-04T16:21:43.992" v="65" actId="478"/>
          <ac:spMkLst>
            <pc:docMk/>
            <pc:sldMk cId="4120477123" sldId="493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40.935" v="64" actId="478"/>
        <pc:sldMkLst>
          <pc:docMk/>
          <pc:sldMk cId="3800287332" sldId="494"/>
        </pc:sldMkLst>
        <pc:spChg chg="del">
          <ac:chgData name="Claudia Vautz" userId="c92fab3c-7b47-4aac-a84b-05c3215e9b03" providerId="ADAL" clId="{F1B1238A-7C48-4A86-B348-385F2A1FBFEF}" dt="2022-05-04T16:21:40.935" v="64" actId="478"/>
          <ac:spMkLst>
            <pc:docMk/>
            <pc:sldMk cId="3800287332" sldId="494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38.702" v="63" actId="478"/>
        <pc:sldMkLst>
          <pc:docMk/>
          <pc:sldMk cId="3223867286" sldId="495"/>
        </pc:sldMkLst>
        <pc:spChg chg="del">
          <ac:chgData name="Claudia Vautz" userId="c92fab3c-7b47-4aac-a84b-05c3215e9b03" providerId="ADAL" clId="{F1B1238A-7C48-4A86-B348-385F2A1FBFEF}" dt="2022-05-04T16:21:38.702" v="63" actId="478"/>
          <ac:spMkLst>
            <pc:docMk/>
            <pc:sldMk cId="3223867286" sldId="495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35.765" v="62" actId="478"/>
        <pc:sldMkLst>
          <pc:docMk/>
          <pc:sldMk cId="2950408938" sldId="496"/>
        </pc:sldMkLst>
        <pc:spChg chg="del">
          <ac:chgData name="Claudia Vautz" userId="c92fab3c-7b47-4aac-a84b-05c3215e9b03" providerId="ADAL" clId="{F1B1238A-7C48-4A86-B348-385F2A1FBFEF}" dt="2022-05-04T16:21:35.765" v="62" actId="478"/>
          <ac:spMkLst>
            <pc:docMk/>
            <pc:sldMk cId="2950408938" sldId="496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29.157" v="60" actId="478"/>
        <pc:sldMkLst>
          <pc:docMk/>
          <pc:sldMk cId="3808220186" sldId="498"/>
        </pc:sldMkLst>
        <pc:spChg chg="del">
          <ac:chgData name="Claudia Vautz" userId="c92fab3c-7b47-4aac-a84b-05c3215e9b03" providerId="ADAL" clId="{F1B1238A-7C48-4A86-B348-385F2A1FBFEF}" dt="2022-05-04T16:21:29.157" v="60" actId="478"/>
          <ac:spMkLst>
            <pc:docMk/>
            <pc:sldMk cId="3808220186" sldId="498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26.757" v="59" actId="478"/>
        <pc:sldMkLst>
          <pc:docMk/>
          <pc:sldMk cId="1565647058" sldId="499"/>
        </pc:sldMkLst>
        <pc:spChg chg="del">
          <ac:chgData name="Claudia Vautz" userId="c92fab3c-7b47-4aac-a84b-05c3215e9b03" providerId="ADAL" clId="{F1B1238A-7C48-4A86-B348-385F2A1FBFEF}" dt="2022-05-04T16:21:26.757" v="59" actId="478"/>
          <ac:spMkLst>
            <pc:docMk/>
            <pc:sldMk cId="1565647058" sldId="499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14.277" v="55" actId="478"/>
        <pc:sldMkLst>
          <pc:docMk/>
          <pc:sldMk cId="4050527039" sldId="500"/>
        </pc:sldMkLst>
        <pc:spChg chg="del">
          <ac:chgData name="Claudia Vautz" userId="c92fab3c-7b47-4aac-a84b-05c3215e9b03" providerId="ADAL" clId="{F1B1238A-7C48-4A86-B348-385F2A1FBFEF}" dt="2022-05-04T16:21:14.277" v="55" actId="478"/>
          <ac:spMkLst>
            <pc:docMk/>
            <pc:sldMk cId="4050527039" sldId="500"/>
            <ac:spMk id="6" creationId="{50A39A3C-035F-4C76-BFB9-4ACD21397ACE}"/>
          </ac:spMkLst>
        </pc:spChg>
      </pc:sldChg>
      <pc:sldChg chg="delSp mod">
        <pc:chgData name="Claudia Vautz" userId="c92fab3c-7b47-4aac-a84b-05c3215e9b03" providerId="ADAL" clId="{F1B1238A-7C48-4A86-B348-385F2A1FBFEF}" dt="2022-05-04T16:21:17.185" v="56" actId="478"/>
        <pc:sldMkLst>
          <pc:docMk/>
          <pc:sldMk cId="1388061953" sldId="501"/>
        </pc:sldMkLst>
        <pc:spChg chg="del">
          <ac:chgData name="Claudia Vautz" userId="c92fab3c-7b47-4aac-a84b-05c3215e9b03" providerId="ADAL" clId="{F1B1238A-7C48-4A86-B348-385F2A1FBFEF}" dt="2022-05-04T16:21:17.185" v="56" actId="478"/>
          <ac:spMkLst>
            <pc:docMk/>
            <pc:sldMk cId="1388061953" sldId="501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20.030" v="57" actId="478"/>
        <pc:sldMkLst>
          <pc:docMk/>
          <pc:sldMk cId="713723369" sldId="502"/>
        </pc:sldMkLst>
        <pc:spChg chg="del">
          <ac:chgData name="Claudia Vautz" userId="c92fab3c-7b47-4aac-a84b-05c3215e9b03" providerId="ADAL" clId="{F1B1238A-7C48-4A86-B348-385F2A1FBFEF}" dt="2022-05-04T16:21:20.030" v="57" actId="478"/>
          <ac:spMkLst>
            <pc:docMk/>
            <pc:sldMk cId="713723369" sldId="502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22.990" v="58" actId="478"/>
        <pc:sldMkLst>
          <pc:docMk/>
          <pc:sldMk cId="3338595726" sldId="503"/>
        </pc:sldMkLst>
        <pc:spChg chg="del">
          <ac:chgData name="Claudia Vautz" userId="c92fab3c-7b47-4aac-a84b-05c3215e9b03" providerId="ADAL" clId="{F1B1238A-7C48-4A86-B348-385F2A1FBFEF}" dt="2022-05-04T16:21:22.990" v="58" actId="478"/>
          <ac:spMkLst>
            <pc:docMk/>
            <pc:sldMk cId="3338595726" sldId="503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07.821" v="53" actId="478"/>
        <pc:sldMkLst>
          <pc:docMk/>
          <pc:sldMk cId="2795363259" sldId="504"/>
        </pc:sldMkLst>
        <pc:spChg chg="del">
          <ac:chgData name="Claudia Vautz" userId="c92fab3c-7b47-4aac-a84b-05c3215e9b03" providerId="ADAL" clId="{F1B1238A-7C48-4A86-B348-385F2A1FBFEF}" dt="2022-05-04T16:21:07.821" v="53" actId="478"/>
          <ac:spMkLst>
            <pc:docMk/>
            <pc:sldMk cId="2795363259" sldId="504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03.886" v="52" actId="478"/>
        <pc:sldMkLst>
          <pc:docMk/>
          <pc:sldMk cId="382356162" sldId="505"/>
        </pc:sldMkLst>
        <pc:spChg chg="del">
          <ac:chgData name="Claudia Vautz" userId="c92fab3c-7b47-4aac-a84b-05c3215e9b03" providerId="ADAL" clId="{F1B1238A-7C48-4A86-B348-385F2A1FBFEF}" dt="2022-05-04T16:21:03.886" v="52" actId="478"/>
          <ac:spMkLst>
            <pc:docMk/>
            <pc:sldMk cId="382356162" sldId="505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1:00.238" v="51" actId="478"/>
        <pc:sldMkLst>
          <pc:docMk/>
          <pc:sldMk cId="294556790" sldId="506"/>
        </pc:sldMkLst>
        <pc:spChg chg="del">
          <ac:chgData name="Claudia Vautz" userId="c92fab3c-7b47-4aac-a84b-05c3215e9b03" providerId="ADAL" clId="{F1B1238A-7C48-4A86-B348-385F2A1FBFEF}" dt="2022-05-04T16:21:00.238" v="51" actId="478"/>
          <ac:spMkLst>
            <pc:docMk/>
            <pc:sldMk cId="294556790" sldId="506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0:57.382" v="50" actId="478"/>
        <pc:sldMkLst>
          <pc:docMk/>
          <pc:sldMk cId="1066319376" sldId="507"/>
        </pc:sldMkLst>
        <pc:spChg chg="del">
          <ac:chgData name="Claudia Vautz" userId="c92fab3c-7b47-4aac-a84b-05c3215e9b03" providerId="ADAL" clId="{F1B1238A-7C48-4A86-B348-385F2A1FBFEF}" dt="2022-05-04T16:20:57.382" v="50" actId="478"/>
          <ac:spMkLst>
            <pc:docMk/>
            <pc:sldMk cId="1066319376" sldId="507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0:54.237" v="49" actId="478"/>
        <pc:sldMkLst>
          <pc:docMk/>
          <pc:sldMk cId="1906594003" sldId="508"/>
        </pc:sldMkLst>
        <pc:spChg chg="del">
          <ac:chgData name="Claudia Vautz" userId="c92fab3c-7b47-4aac-a84b-05c3215e9b03" providerId="ADAL" clId="{F1B1238A-7C48-4A86-B348-385F2A1FBFEF}" dt="2022-05-04T16:20:54.237" v="49" actId="478"/>
          <ac:spMkLst>
            <pc:docMk/>
            <pc:sldMk cId="1906594003" sldId="508"/>
            <ac:spMk id="5" creationId="{00000000-0000-0000-0000-000000000000}"/>
          </ac:spMkLst>
        </pc:spChg>
      </pc:sldChg>
      <pc:sldChg chg="addSp delSp modSp mod">
        <pc:chgData name="Claudia Vautz" userId="c92fab3c-7b47-4aac-a84b-05c3215e9b03" providerId="ADAL" clId="{F1B1238A-7C48-4A86-B348-385F2A1FBFEF}" dt="2022-05-04T16:20:47.895" v="48" actId="478"/>
        <pc:sldMkLst>
          <pc:docMk/>
          <pc:sldMk cId="2525977762" sldId="509"/>
        </pc:sldMkLst>
        <pc:spChg chg="add del">
          <ac:chgData name="Claudia Vautz" userId="c92fab3c-7b47-4aac-a84b-05c3215e9b03" providerId="ADAL" clId="{F1B1238A-7C48-4A86-B348-385F2A1FBFEF}" dt="2022-05-04T16:20:45.943" v="47" actId="478"/>
          <ac:spMkLst>
            <pc:docMk/>
            <pc:sldMk cId="2525977762" sldId="509"/>
            <ac:spMk id="3" creationId="{F407EC3B-D95C-4353-8F6A-8B09CBE7742C}"/>
          </ac:spMkLst>
        </pc:spChg>
        <pc:spChg chg="del">
          <ac:chgData name="Claudia Vautz" userId="c92fab3c-7b47-4aac-a84b-05c3215e9b03" providerId="ADAL" clId="{F1B1238A-7C48-4A86-B348-385F2A1FBFEF}" dt="2022-05-04T16:20:47.895" v="48" actId="478"/>
          <ac:spMkLst>
            <pc:docMk/>
            <pc:sldMk cId="2525977762" sldId="509"/>
            <ac:spMk id="5" creationId="{00000000-0000-0000-0000-000000000000}"/>
          </ac:spMkLst>
        </pc:spChg>
        <pc:spChg chg="add del mod">
          <ac:chgData name="Claudia Vautz" userId="c92fab3c-7b47-4aac-a84b-05c3215e9b03" providerId="ADAL" clId="{F1B1238A-7C48-4A86-B348-385F2A1FBFEF}" dt="2022-05-04T16:20:45.943" v="47" actId="478"/>
          <ac:spMkLst>
            <pc:docMk/>
            <pc:sldMk cId="2525977762" sldId="509"/>
            <ac:spMk id="7" creationId="{8067A4B5-E68A-407E-87B1-183F80ED2778}"/>
          </ac:spMkLst>
        </pc:spChg>
      </pc:sldChg>
      <pc:sldChg chg="delSp mod">
        <pc:chgData name="Claudia Vautz" userId="c92fab3c-7b47-4aac-a84b-05c3215e9b03" providerId="ADAL" clId="{F1B1238A-7C48-4A86-B348-385F2A1FBFEF}" dt="2022-05-04T16:20:40.422" v="45" actId="478"/>
        <pc:sldMkLst>
          <pc:docMk/>
          <pc:sldMk cId="3130082145" sldId="510"/>
        </pc:sldMkLst>
        <pc:spChg chg="del">
          <ac:chgData name="Claudia Vautz" userId="c92fab3c-7b47-4aac-a84b-05c3215e9b03" providerId="ADAL" clId="{F1B1238A-7C48-4A86-B348-385F2A1FBFEF}" dt="2022-05-04T16:20:40.422" v="45" actId="478"/>
          <ac:spMkLst>
            <pc:docMk/>
            <pc:sldMk cId="3130082145" sldId="510"/>
            <ac:spMk id="7" creationId="{F93C742D-48A0-4EFB-B0E5-11CA4DC2DCE2}"/>
          </ac:spMkLst>
        </pc:spChg>
      </pc:sldChg>
      <pc:sldChg chg="delSp mod">
        <pc:chgData name="Claudia Vautz" userId="c92fab3c-7b47-4aac-a84b-05c3215e9b03" providerId="ADAL" clId="{F1B1238A-7C48-4A86-B348-385F2A1FBFEF}" dt="2022-05-04T16:20:36.158" v="44" actId="478"/>
        <pc:sldMkLst>
          <pc:docMk/>
          <pc:sldMk cId="3300697717" sldId="511"/>
        </pc:sldMkLst>
        <pc:spChg chg="del">
          <ac:chgData name="Claudia Vautz" userId="c92fab3c-7b47-4aac-a84b-05c3215e9b03" providerId="ADAL" clId="{F1B1238A-7C48-4A86-B348-385F2A1FBFEF}" dt="2022-05-04T16:20:36.158" v="44" actId="478"/>
          <ac:spMkLst>
            <pc:docMk/>
            <pc:sldMk cId="3300697717" sldId="511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0:33.717" v="43" actId="478"/>
        <pc:sldMkLst>
          <pc:docMk/>
          <pc:sldMk cId="1657701066" sldId="512"/>
        </pc:sldMkLst>
        <pc:spChg chg="del">
          <ac:chgData name="Claudia Vautz" userId="c92fab3c-7b47-4aac-a84b-05c3215e9b03" providerId="ADAL" clId="{F1B1238A-7C48-4A86-B348-385F2A1FBFEF}" dt="2022-05-04T16:20:33.717" v="43" actId="478"/>
          <ac:spMkLst>
            <pc:docMk/>
            <pc:sldMk cId="1657701066" sldId="512"/>
            <ac:spMk id="14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0:29.009" v="41" actId="478"/>
        <pc:sldMkLst>
          <pc:docMk/>
          <pc:sldMk cId="1289976570" sldId="513"/>
        </pc:sldMkLst>
        <pc:spChg chg="del">
          <ac:chgData name="Claudia Vautz" userId="c92fab3c-7b47-4aac-a84b-05c3215e9b03" providerId="ADAL" clId="{F1B1238A-7C48-4A86-B348-385F2A1FBFEF}" dt="2022-05-04T16:20:29.009" v="41" actId="478"/>
          <ac:spMkLst>
            <pc:docMk/>
            <pc:sldMk cId="1289976570" sldId="513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F1B1238A-7C48-4A86-B348-385F2A1FBFEF}" dt="2022-05-04T16:20:26.138" v="40" actId="478"/>
        <pc:sldMkLst>
          <pc:docMk/>
          <pc:sldMk cId="3452285902" sldId="514"/>
        </pc:sldMkLst>
        <pc:spChg chg="del">
          <ac:chgData name="Claudia Vautz" userId="c92fab3c-7b47-4aac-a84b-05c3215e9b03" providerId="ADAL" clId="{F1B1238A-7C48-4A86-B348-385F2A1FBFEF}" dt="2022-05-04T16:20:26.138" v="40" actId="478"/>
          <ac:spMkLst>
            <pc:docMk/>
            <pc:sldMk cId="3452285902" sldId="514"/>
            <ac:spMk id="22" creationId="{00000000-0000-0000-0000-000000000000}"/>
          </ac:spMkLst>
        </pc:spChg>
      </pc:sldChg>
      <pc:sldChg chg="modSp add mod">
        <pc:chgData name="Claudia Vautz" userId="c92fab3c-7b47-4aac-a84b-05c3215e9b03" providerId="ADAL" clId="{F1B1238A-7C48-4A86-B348-385F2A1FBFEF}" dt="2022-04-26T23:18:27.500" v="38" actId="20577"/>
        <pc:sldMkLst>
          <pc:docMk/>
          <pc:sldMk cId="2091544116" sldId="515"/>
        </pc:sldMkLst>
        <pc:spChg chg="mod">
          <ac:chgData name="Claudia Vautz" userId="c92fab3c-7b47-4aac-a84b-05c3215e9b03" providerId="ADAL" clId="{F1B1238A-7C48-4A86-B348-385F2A1FBFEF}" dt="2022-04-26T23:18:27.500" v="38" actId="20577"/>
          <ac:spMkLst>
            <pc:docMk/>
            <pc:sldMk cId="2091544116" sldId="515"/>
            <ac:spMk id="10" creationId="{432AC8C6-7C0E-4444-A3F0-36C90FE2BB5E}"/>
          </ac:spMkLst>
        </pc:spChg>
      </pc:sldChg>
      <pc:sldChg chg="delSp mod">
        <pc:chgData name="Claudia Vautz" userId="c92fab3c-7b47-4aac-a84b-05c3215e9b03" providerId="ADAL" clId="{F1B1238A-7C48-4A86-B348-385F2A1FBFEF}" dt="2022-05-04T16:21:31.774" v="61" actId="478"/>
        <pc:sldMkLst>
          <pc:docMk/>
          <pc:sldMk cId="2431499889" sldId="516"/>
        </pc:sldMkLst>
        <pc:spChg chg="del">
          <ac:chgData name="Claudia Vautz" userId="c92fab3c-7b47-4aac-a84b-05c3215e9b03" providerId="ADAL" clId="{F1B1238A-7C48-4A86-B348-385F2A1FBFEF}" dt="2022-05-04T16:21:31.774" v="61" actId="478"/>
          <ac:spMkLst>
            <pc:docMk/>
            <pc:sldMk cId="2431499889" sldId="516"/>
            <ac:spMk id="14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DD8F3-0788-EB46-B0FF-56E5018B51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34D90-780E-984D-B280-A1B9F5EC8D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4AC1C-8E66-544F-8E6E-C33BCA1A8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219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/>
              <a:t>Fdsafsd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E1D448-D4B6-2B4C-94E3-099ED6E5A8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142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43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189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5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8431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1794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9627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9804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0691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9082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6387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5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NL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NL" dirty="0"/>
              <a:t>Day 1: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NL" dirty="0"/>
              <a:t>Tool: IDE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NL" dirty="0"/>
              <a:t>Conventions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NL" dirty="0"/>
              <a:t>List comprenensions (unique to Python)</a:t>
            </a:r>
          </a:p>
        </p:txBody>
      </p:sp>
    </p:spTree>
    <p:extLst>
      <p:ext uri="{BB962C8B-B14F-4D97-AF65-F5344CB8AC3E}">
        <p14:creationId xmlns:p14="http://schemas.microsoft.com/office/powerpoint/2010/main" val="22516927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33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694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908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198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Graphics:</a:t>
            </a:r>
          </a:p>
          <a:p>
            <a:r>
              <a:rPr lang="en-US" b="1" dirty="0"/>
              <a:t>On click the callout appears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645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Graphics:</a:t>
            </a:r>
          </a:p>
          <a:p>
            <a:r>
              <a:rPr lang="en-US" b="1" dirty="0"/>
              <a:t>On click the callout appears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56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15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710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453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5"/>
          <p:cNvSpPr>
            <a:spLocks/>
          </p:cNvSpPr>
          <p:nvPr userDrawn="1"/>
        </p:nvSpPr>
        <p:spPr bwMode="auto">
          <a:xfrm>
            <a:off x="2173649" y="3306967"/>
            <a:ext cx="4894827" cy="5449705"/>
          </a:xfrm>
          <a:custGeom>
            <a:avLst/>
            <a:gdLst>
              <a:gd name="T0" fmla="*/ 0 w 2964"/>
              <a:gd name="T1" fmla="*/ 3020 h 3300"/>
              <a:gd name="T2" fmla="*/ 2 w 2964"/>
              <a:gd name="T3" fmla="*/ 3040 h 3300"/>
              <a:gd name="T4" fmla="*/ 6 w 2964"/>
              <a:gd name="T5" fmla="*/ 3078 h 3300"/>
              <a:gd name="T6" fmla="*/ 16 w 2964"/>
              <a:gd name="T7" fmla="*/ 3114 h 3300"/>
              <a:gd name="T8" fmla="*/ 32 w 2964"/>
              <a:gd name="T9" fmla="*/ 3148 h 3300"/>
              <a:gd name="T10" fmla="*/ 60 w 2964"/>
              <a:gd name="T11" fmla="*/ 3194 h 3300"/>
              <a:gd name="T12" fmla="*/ 112 w 2964"/>
              <a:gd name="T13" fmla="*/ 3244 h 3300"/>
              <a:gd name="T14" fmla="*/ 174 w 2964"/>
              <a:gd name="T15" fmla="*/ 3278 h 3300"/>
              <a:gd name="T16" fmla="*/ 242 w 2964"/>
              <a:gd name="T17" fmla="*/ 3298 h 3300"/>
              <a:gd name="T18" fmla="*/ 296 w 2964"/>
              <a:gd name="T19" fmla="*/ 3300 h 3300"/>
              <a:gd name="T20" fmla="*/ 332 w 2964"/>
              <a:gd name="T21" fmla="*/ 3296 h 3300"/>
              <a:gd name="T22" fmla="*/ 368 w 2964"/>
              <a:gd name="T23" fmla="*/ 3286 h 3300"/>
              <a:gd name="T24" fmla="*/ 404 w 2964"/>
              <a:gd name="T25" fmla="*/ 3272 h 3300"/>
              <a:gd name="T26" fmla="*/ 2838 w 2964"/>
              <a:gd name="T27" fmla="*/ 1868 h 3300"/>
              <a:gd name="T28" fmla="*/ 2854 w 2964"/>
              <a:gd name="T29" fmla="*/ 1858 h 3300"/>
              <a:gd name="T30" fmla="*/ 2894 w 2964"/>
              <a:gd name="T31" fmla="*/ 1826 h 3300"/>
              <a:gd name="T32" fmla="*/ 2932 w 2964"/>
              <a:gd name="T33" fmla="*/ 1772 h 3300"/>
              <a:gd name="T34" fmla="*/ 2956 w 2964"/>
              <a:gd name="T35" fmla="*/ 1714 h 3300"/>
              <a:gd name="T36" fmla="*/ 2964 w 2964"/>
              <a:gd name="T37" fmla="*/ 1650 h 3300"/>
              <a:gd name="T38" fmla="*/ 2956 w 2964"/>
              <a:gd name="T39" fmla="*/ 1588 h 3300"/>
              <a:gd name="T40" fmla="*/ 2932 w 2964"/>
              <a:gd name="T41" fmla="*/ 1528 h 3300"/>
              <a:gd name="T42" fmla="*/ 2894 w 2964"/>
              <a:gd name="T43" fmla="*/ 1474 h 3300"/>
              <a:gd name="T44" fmla="*/ 2854 w 2964"/>
              <a:gd name="T45" fmla="*/ 1442 h 3300"/>
              <a:gd name="T46" fmla="*/ 422 w 2964"/>
              <a:gd name="T47" fmla="*/ 38 h 3300"/>
              <a:gd name="T48" fmla="*/ 406 w 2964"/>
              <a:gd name="T49" fmla="*/ 28 h 3300"/>
              <a:gd name="T50" fmla="*/ 370 w 2964"/>
              <a:gd name="T51" fmla="*/ 14 h 3300"/>
              <a:gd name="T52" fmla="*/ 318 w 2964"/>
              <a:gd name="T53" fmla="*/ 2 h 3300"/>
              <a:gd name="T54" fmla="*/ 282 w 2964"/>
              <a:gd name="T55" fmla="*/ 0 h 3300"/>
              <a:gd name="T56" fmla="*/ 228 w 2964"/>
              <a:gd name="T57" fmla="*/ 4 h 3300"/>
              <a:gd name="T58" fmla="*/ 176 w 2964"/>
              <a:gd name="T59" fmla="*/ 20 h 3300"/>
              <a:gd name="T60" fmla="*/ 128 w 2964"/>
              <a:gd name="T61" fmla="*/ 46 h 3300"/>
              <a:gd name="T62" fmla="*/ 86 w 2964"/>
              <a:gd name="T63" fmla="*/ 78 h 3300"/>
              <a:gd name="T64" fmla="*/ 52 w 2964"/>
              <a:gd name="T65" fmla="*/ 120 h 3300"/>
              <a:gd name="T66" fmla="*/ 24 w 2964"/>
              <a:gd name="T67" fmla="*/ 168 h 3300"/>
              <a:gd name="T68" fmla="*/ 6 w 2964"/>
              <a:gd name="T69" fmla="*/ 222 h 3300"/>
              <a:gd name="T70" fmla="*/ 0 w 2964"/>
              <a:gd name="T71" fmla="*/ 280 h 3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64" h="3300">
                <a:moveTo>
                  <a:pt x="0" y="280"/>
                </a:moveTo>
                <a:lnTo>
                  <a:pt x="0" y="3020"/>
                </a:lnTo>
                <a:lnTo>
                  <a:pt x="0" y="3020"/>
                </a:lnTo>
                <a:lnTo>
                  <a:pt x="2" y="3040"/>
                </a:lnTo>
                <a:lnTo>
                  <a:pt x="4" y="3060"/>
                </a:lnTo>
                <a:lnTo>
                  <a:pt x="6" y="3078"/>
                </a:lnTo>
                <a:lnTo>
                  <a:pt x="12" y="3096"/>
                </a:lnTo>
                <a:lnTo>
                  <a:pt x="16" y="3114"/>
                </a:lnTo>
                <a:lnTo>
                  <a:pt x="24" y="3132"/>
                </a:lnTo>
                <a:lnTo>
                  <a:pt x="32" y="3148"/>
                </a:lnTo>
                <a:lnTo>
                  <a:pt x="40" y="3164"/>
                </a:lnTo>
                <a:lnTo>
                  <a:pt x="60" y="3194"/>
                </a:lnTo>
                <a:lnTo>
                  <a:pt x="84" y="3220"/>
                </a:lnTo>
                <a:lnTo>
                  <a:pt x="112" y="3244"/>
                </a:lnTo>
                <a:lnTo>
                  <a:pt x="142" y="3262"/>
                </a:lnTo>
                <a:lnTo>
                  <a:pt x="174" y="3278"/>
                </a:lnTo>
                <a:lnTo>
                  <a:pt x="206" y="3290"/>
                </a:lnTo>
                <a:lnTo>
                  <a:pt x="242" y="3298"/>
                </a:lnTo>
                <a:lnTo>
                  <a:pt x="278" y="3300"/>
                </a:lnTo>
                <a:lnTo>
                  <a:pt x="296" y="3300"/>
                </a:lnTo>
                <a:lnTo>
                  <a:pt x="314" y="3300"/>
                </a:lnTo>
                <a:lnTo>
                  <a:pt x="332" y="3296"/>
                </a:lnTo>
                <a:lnTo>
                  <a:pt x="350" y="3292"/>
                </a:lnTo>
                <a:lnTo>
                  <a:pt x="368" y="3286"/>
                </a:lnTo>
                <a:lnTo>
                  <a:pt x="386" y="3280"/>
                </a:lnTo>
                <a:lnTo>
                  <a:pt x="404" y="3272"/>
                </a:lnTo>
                <a:lnTo>
                  <a:pt x="422" y="3262"/>
                </a:lnTo>
                <a:lnTo>
                  <a:pt x="2838" y="1868"/>
                </a:lnTo>
                <a:lnTo>
                  <a:pt x="2838" y="1868"/>
                </a:lnTo>
                <a:lnTo>
                  <a:pt x="2854" y="1858"/>
                </a:lnTo>
                <a:lnTo>
                  <a:pt x="2868" y="1848"/>
                </a:lnTo>
                <a:lnTo>
                  <a:pt x="2894" y="1826"/>
                </a:lnTo>
                <a:lnTo>
                  <a:pt x="2914" y="1800"/>
                </a:lnTo>
                <a:lnTo>
                  <a:pt x="2932" y="1772"/>
                </a:lnTo>
                <a:lnTo>
                  <a:pt x="2946" y="1744"/>
                </a:lnTo>
                <a:lnTo>
                  <a:pt x="2956" y="1714"/>
                </a:lnTo>
                <a:lnTo>
                  <a:pt x="2962" y="1682"/>
                </a:lnTo>
                <a:lnTo>
                  <a:pt x="2964" y="1650"/>
                </a:lnTo>
                <a:lnTo>
                  <a:pt x="2962" y="1618"/>
                </a:lnTo>
                <a:lnTo>
                  <a:pt x="2956" y="1588"/>
                </a:lnTo>
                <a:lnTo>
                  <a:pt x="2946" y="1556"/>
                </a:lnTo>
                <a:lnTo>
                  <a:pt x="2932" y="1528"/>
                </a:lnTo>
                <a:lnTo>
                  <a:pt x="2914" y="1500"/>
                </a:lnTo>
                <a:lnTo>
                  <a:pt x="2894" y="1474"/>
                </a:lnTo>
                <a:lnTo>
                  <a:pt x="2868" y="1452"/>
                </a:lnTo>
                <a:lnTo>
                  <a:pt x="2854" y="1442"/>
                </a:lnTo>
                <a:lnTo>
                  <a:pt x="2838" y="1432"/>
                </a:lnTo>
                <a:lnTo>
                  <a:pt x="422" y="38"/>
                </a:lnTo>
                <a:lnTo>
                  <a:pt x="422" y="38"/>
                </a:lnTo>
                <a:lnTo>
                  <a:pt x="406" y="28"/>
                </a:lnTo>
                <a:lnTo>
                  <a:pt x="388" y="20"/>
                </a:lnTo>
                <a:lnTo>
                  <a:pt x="370" y="14"/>
                </a:lnTo>
                <a:lnTo>
                  <a:pt x="352" y="8"/>
                </a:lnTo>
                <a:lnTo>
                  <a:pt x="318" y="2"/>
                </a:lnTo>
                <a:lnTo>
                  <a:pt x="282" y="0"/>
                </a:lnTo>
                <a:lnTo>
                  <a:pt x="282" y="0"/>
                </a:lnTo>
                <a:lnTo>
                  <a:pt x="254" y="0"/>
                </a:lnTo>
                <a:lnTo>
                  <a:pt x="228" y="4"/>
                </a:lnTo>
                <a:lnTo>
                  <a:pt x="202" y="12"/>
                </a:lnTo>
                <a:lnTo>
                  <a:pt x="176" y="20"/>
                </a:lnTo>
                <a:lnTo>
                  <a:pt x="152" y="32"/>
                </a:lnTo>
                <a:lnTo>
                  <a:pt x="128" y="46"/>
                </a:lnTo>
                <a:lnTo>
                  <a:pt x="106" y="60"/>
                </a:lnTo>
                <a:lnTo>
                  <a:pt x="86" y="78"/>
                </a:lnTo>
                <a:lnTo>
                  <a:pt x="68" y="98"/>
                </a:lnTo>
                <a:lnTo>
                  <a:pt x="52" y="120"/>
                </a:lnTo>
                <a:lnTo>
                  <a:pt x="36" y="142"/>
                </a:lnTo>
                <a:lnTo>
                  <a:pt x="24" y="168"/>
                </a:lnTo>
                <a:lnTo>
                  <a:pt x="14" y="194"/>
                </a:lnTo>
                <a:lnTo>
                  <a:pt x="6" y="222"/>
                </a:lnTo>
                <a:lnTo>
                  <a:pt x="2" y="250"/>
                </a:lnTo>
                <a:lnTo>
                  <a:pt x="0" y="280"/>
                </a:lnTo>
                <a:close/>
              </a:path>
            </a:pathLst>
          </a:custGeom>
          <a:noFill/>
          <a:ln w="76200">
            <a:solidFill>
              <a:srgbClr val="FFFFFF">
                <a:alpha val="30000"/>
              </a:srgb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27" r="32905"/>
          <a:stretch/>
        </p:blipFill>
        <p:spPr>
          <a:xfrm>
            <a:off x="0" y="-2"/>
            <a:ext cx="32131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565400" y="0"/>
            <a:ext cx="726929" cy="6858000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7694108" y="0"/>
            <a:ext cx="449789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5"/>
          <p:cNvSpPr>
            <a:spLocks/>
          </p:cNvSpPr>
          <p:nvPr userDrawn="1"/>
        </p:nvSpPr>
        <p:spPr bwMode="auto">
          <a:xfrm>
            <a:off x="6991926" y="841971"/>
            <a:ext cx="2673294" cy="2976339"/>
          </a:xfrm>
          <a:custGeom>
            <a:avLst/>
            <a:gdLst>
              <a:gd name="T0" fmla="*/ 0 w 2964"/>
              <a:gd name="T1" fmla="*/ 3020 h 3300"/>
              <a:gd name="T2" fmla="*/ 2 w 2964"/>
              <a:gd name="T3" fmla="*/ 3040 h 3300"/>
              <a:gd name="T4" fmla="*/ 6 w 2964"/>
              <a:gd name="T5" fmla="*/ 3078 h 3300"/>
              <a:gd name="T6" fmla="*/ 16 w 2964"/>
              <a:gd name="T7" fmla="*/ 3114 h 3300"/>
              <a:gd name="T8" fmla="*/ 32 w 2964"/>
              <a:gd name="T9" fmla="*/ 3148 h 3300"/>
              <a:gd name="T10" fmla="*/ 60 w 2964"/>
              <a:gd name="T11" fmla="*/ 3194 h 3300"/>
              <a:gd name="T12" fmla="*/ 112 w 2964"/>
              <a:gd name="T13" fmla="*/ 3244 h 3300"/>
              <a:gd name="T14" fmla="*/ 174 w 2964"/>
              <a:gd name="T15" fmla="*/ 3278 h 3300"/>
              <a:gd name="T16" fmla="*/ 242 w 2964"/>
              <a:gd name="T17" fmla="*/ 3298 h 3300"/>
              <a:gd name="T18" fmla="*/ 296 w 2964"/>
              <a:gd name="T19" fmla="*/ 3300 h 3300"/>
              <a:gd name="T20" fmla="*/ 332 w 2964"/>
              <a:gd name="T21" fmla="*/ 3296 h 3300"/>
              <a:gd name="T22" fmla="*/ 368 w 2964"/>
              <a:gd name="T23" fmla="*/ 3286 h 3300"/>
              <a:gd name="T24" fmla="*/ 404 w 2964"/>
              <a:gd name="T25" fmla="*/ 3272 h 3300"/>
              <a:gd name="T26" fmla="*/ 2838 w 2964"/>
              <a:gd name="T27" fmla="*/ 1868 h 3300"/>
              <a:gd name="T28" fmla="*/ 2854 w 2964"/>
              <a:gd name="T29" fmla="*/ 1858 h 3300"/>
              <a:gd name="T30" fmla="*/ 2894 w 2964"/>
              <a:gd name="T31" fmla="*/ 1826 h 3300"/>
              <a:gd name="T32" fmla="*/ 2932 w 2964"/>
              <a:gd name="T33" fmla="*/ 1772 h 3300"/>
              <a:gd name="T34" fmla="*/ 2956 w 2964"/>
              <a:gd name="T35" fmla="*/ 1714 h 3300"/>
              <a:gd name="T36" fmla="*/ 2964 w 2964"/>
              <a:gd name="T37" fmla="*/ 1650 h 3300"/>
              <a:gd name="T38" fmla="*/ 2956 w 2964"/>
              <a:gd name="T39" fmla="*/ 1588 h 3300"/>
              <a:gd name="T40" fmla="*/ 2932 w 2964"/>
              <a:gd name="T41" fmla="*/ 1528 h 3300"/>
              <a:gd name="T42" fmla="*/ 2894 w 2964"/>
              <a:gd name="T43" fmla="*/ 1474 h 3300"/>
              <a:gd name="T44" fmla="*/ 2854 w 2964"/>
              <a:gd name="T45" fmla="*/ 1442 h 3300"/>
              <a:gd name="T46" fmla="*/ 422 w 2964"/>
              <a:gd name="T47" fmla="*/ 38 h 3300"/>
              <a:gd name="T48" fmla="*/ 406 w 2964"/>
              <a:gd name="T49" fmla="*/ 28 h 3300"/>
              <a:gd name="T50" fmla="*/ 370 w 2964"/>
              <a:gd name="T51" fmla="*/ 14 h 3300"/>
              <a:gd name="T52" fmla="*/ 318 w 2964"/>
              <a:gd name="T53" fmla="*/ 2 h 3300"/>
              <a:gd name="T54" fmla="*/ 282 w 2964"/>
              <a:gd name="T55" fmla="*/ 0 h 3300"/>
              <a:gd name="T56" fmla="*/ 228 w 2964"/>
              <a:gd name="T57" fmla="*/ 4 h 3300"/>
              <a:gd name="T58" fmla="*/ 176 w 2964"/>
              <a:gd name="T59" fmla="*/ 20 h 3300"/>
              <a:gd name="T60" fmla="*/ 128 w 2964"/>
              <a:gd name="T61" fmla="*/ 46 h 3300"/>
              <a:gd name="T62" fmla="*/ 86 w 2964"/>
              <a:gd name="T63" fmla="*/ 78 h 3300"/>
              <a:gd name="T64" fmla="*/ 52 w 2964"/>
              <a:gd name="T65" fmla="*/ 120 h 3300"/>
              <a:gd name="T66" fmla="*/ 24 w 2964"/>
              <a:gd name="T67" fmla="*/ 168 h 3300"/>
              <a:gd name="T68" fmla="*/ 6 w 2964"/>
              <a:gd name="T69" fmla="*/ 222 h 3300"/>
              <a:gd name="T70" fmla="*/ 0 w 2964"/>
              <a:gd name="T71" fmla="*/ 280 h 3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64" h="3300">
                <a:moveTo>
                  <a:pt x="0" y="280"/>
                </a:moveTo>
                <a:lnTo>
                  <a:pt x="0" y="3020"/>
                </a:lnTo>
                <a:lnTo>
                  <a:pt x="0" y="3020"/>
                </a:lnTo>
                <a:lnTo>
                  <a:pt x="2" y="3040"/>
                </a:lnTo>
                <a:lnTo>
                  <a:pt x="4" y="3060"/>
                </a:lnTo>
                <a:lnTo>
                  <a:pt x="6" y="3078"/>
                </a:lnTo>
                <a:lnTo>
                  <a:pt x="12" y="3096"/>
                </a:lnTo>
                <a:lnTo>
                  <a:pt x="16" y="3114"/>
                </a:lnTo>
                <a:lnTo>
                  <a:pt x="24" y="3132"/>
                </a:lnTo>
                <a:lnTo>
                  <a:pt x="32" y="3148"/>
                </a:lnTo>
                <a:lnTo>
                  <a:pt x="40" y="3164"/>
                </a:lnTo>
                <a:lnTo>
                  <a:pt x="60" y="3194"/>
                </a:lnTo>
                <a:lnTo>
                  <a:pt x="84" y="3220"/>
                </a:lnTo>
                <a:lnTo>
                  <a:pt x="112" y="3244"/>
                </a:lnTo>
                <a:lnTo>
                  <a:pt x="142" y="3262"/>
                </a:lnTo>
                <a:lnTo>
                  <a:pt x="174" y="3278"/>
                </a:lnTo>
                <a:lnTo>
                  <a:pt x="206" y="3290"/>
                </a:lnTo>
                <a:lnTo>
                  <a:pt x="242" y="3298"/>
                </a:lnTo>
                <a:lnTo>
                  <a:pt x="278" y="3300"/>
                </a:lnTo>
                <a:lnTo>
                  <a:pt x="296" y="3300"/>
                </a:lnTo>
                <a:lnTo>
                  <a:pt x="314" y="3300"/>
                </a:lnTo>
                <a:lnTo>
                  <a:pt x="332" y="3296"/>
                </a:lnTo>
                <a:lnTo>
                  <a:pt x="350" y="3292"/>
                </a:lnTo>
                <a:lnTo>
                  <a:pt x="368" y="3286"/>
                </a:lnTo>
                <a:lnTo>
                  <a:pt x="386" y="3280"/>
                </a:lnTo>
                <a:lnTo>
                  <a:pt x="404" y="3272"/>
                </a:lnTo>
                <a:lnTo>
                  <a:pt x="422" y="3262"/>
                </a:lnTo>
                <a:lnTo>
                  <a:pt x="2838" y="1868"/>
                </a:lnTo>
                <a:lnTo>
                  <a:pt x="2838" y="1868"/>
                </a:lnTo>
                <a:lnTo>
                  <a:pt x="2854" y="1858"/>
                </a:lnTo>
                <a:lnTo>
                  <a:pt x="2868" y="1848"/>
                </a:lnTo>
                <a:lnTo>
                  <a:pt x="2894" y="1826"/>
                </a:lnTo>
                <a:lnTo>
                  <a:pt x="2914" y="1800"/>
                </a:lnTo>
                <a:lnTo>
                  <a:pt x="2932" y="1772"/>
                </a:lnTo>
                <a:lnTo>
                  <a:pt x="2946" y="1744"/>
                </a:lnTo>
                <a:lnTo>
                  <a:pt x="2956" y="1714"/>
                </a:lnTo>
                <a:lnTo>
                  <a:pt x="2962" y="1682"/>
                </a:lnTo>
                <a:lnTo>
                  <a:pt x="2964" y="1650"/>
                </a:lnTo>
                <a:lnTo>
                  <a:pt x="2962" y="1618"/>
                </a:lnTo>
                <a:lnTo>
                  <a:pt x="2956" y="1588"/>
                </a:lnTo>
                <a:lnTo>
                  <a:pt x="2946" y="1556"/>
                </a:lnTo>
                <a:lnTo>
                  <a:pt x="2932" y="1528"/>
                </a:lnTo>
                <a:lnTo>
                  <a:pt x="2914" y="1500"/>
                </a:lnTo>
                <a:lnTo>
                  <a:pt x="2894" y="1474"/>
                </a:lnTo>
                <a:lnTo>
                  <a:pt x="2868" y="1452"/>
                </a:lnTo>
                <a:lnTo>
                  <a:pt x="2854" y="1442"/>
                </a:lnTo>
                <a:lnTo>
                  <a:pt x="2838" y="1432"/>
                </a:lnTo>
                <a:lnTo>
                  <a:pt x="422" y="38"/>
                </a:lnTo>
                <a:lnTo>
                  <a:pt x="422" y="38"/>
                </a:lnTo>
                <a:lnTo>
                  <a:pt x="406" y="28"/>
                </a:lnTo>
                <a:lnTo>
                  <a:pt x="388" y="20"/>
                </a:lnTo>
                <a:lnTo>
                  <a:pt x="370" y="14"/>
                </a:lnTo>
                <a:lnTo>
                  <a:pt x="352" y="8"/>
                </a:lnTo>
                <a:lnTo>
                  <a:pt x="318" y="2"/>
                </a:lnTo>
                <a:lnTo>
                  <a:pt x="282" y="0"/>
                </a:lnTo>
                <a:lnTo>
                  <a:pt x="282" y="0"/>
                </a:lnTo>
                <a:lnTo>
                  <a:pt x="254" y="0"/>
                </a:lnTo>
                <a:lnTo>
                  <a:pt x="228" y="4"/>
                </a:lnTo>
                <a:lnTo>
                  <a:pt x="202" y="12"/>
                </a:lnTo>
                <a:lnTo>
                  <a:pt x="176" y="20"/>
                </a:lnTo>
                <a:lnTo>
                  <a:pt x="152" y="32"/>
                </a:lnTo>
                <a:lnTo>
                  <a:pt x="128" y="46"/>
                </a:lnTo>
                <a:lnTo>
                  <a:pt x="106" y="60"/>
                </a:lnTo>
                <a:lnTo>
                  <a:pt x="86" y="78"/>
                </a:lnTo>
                <a:lnTo>
                  <a:pt x="68" y="98"/>
                </a:lnTo>
                <a:lnTo>
                  <a:pt x="52" y="120"/>
                </a:lnTo>
                <a:lnTo>
                  <a:pt x="36" y="142"/>
                </a:lnTo>
                <a:lnTo>
                  <a:pt x="24" y="168"/>
                </a:lnTo>
                <a:lnTo>
                  <a:pt x="14" y="194"/>
                </a:lnTo>
                <a:lnTo>
                  <a:pt x="6" y="222"/>
                </a:lnTo>
                <a:lnTo>
                  <a:pt x="2" y="250"/>
                </a:lnTo>
                <a:lnTo>
                  <a:pt x="0" y="280"/>
                </a:lnTo>
                <a:close/>
              </a:path>
            </a:pathLst>
          </a:custGeom>
          <a:noFill/>
          <a:ln w="6350">
            <a:solidFill>
              <a:schemeClr val="tx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2868313" y="-1"/>
            <a:ext cx="42170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7835" y="823656"/>
            <a:ext cx="3797386" cy="3357819"/>
          </a:xfrm>
        </p:spPr>
        <p:txBody>
          <a:bodyPr>
            <a:noAutofit/>
          </a:bodyPr>
          <a:lstStyle>
            <a:lvl1pPr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BOOTCAMP TITLE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GOES HERE 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FOR TECH 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AND DEV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413908" y="3606587"/>
            <a:ext cx="3778091" cy="914400"/>
          </a:xfrm>
        </p:spPr>
        <p:txBody>
          <a:bodyPr anchor="b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413908" y="4719851"/>
            <a:ext cx="3466741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9371937" y="1241292"/>
            <a:ext cx="2700338" cy="377905"/>
          </a:xfrm>
        </p:spPr>
        <p:txBody>
          <a:bodyPr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3876414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-2"/>
            <a:ext cx="3746499" cy="685800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1721619"/>
            <a:ext cx="3200400" cy="2690863"/>
          </a:xfrm>
        </p:spPr>
        <p:txBody>
          <a:bodyPr anchor="ctr"/>
          <a:lstStyle>
            <a:lvl1pPr>
              <a:defRPr sz="3600" baseline="0"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3968811" y="133221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968811" y="1169169"/>
            <a:ext cx="7677089" cy="49649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610391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7864004" y="-2"/>
            <a:ext cx="432799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67406" y="368164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145527" y="2083569"/>
            <a:ext cx="3200400" cy="2690863"/>
          </a:xfrm>
        </p:spPr>
        <p:txBody>
          <a:bodyPr anchor="ctr"/>
          <a:lstStyle>
            <a:lvl1pPr>
              <a:defRPr sz="3600" baseline="0">
                <a:solidFill>
                  <a:srgbClr val="FFFFFF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67406" y="1169169"/>
            <a:ext cx="7677089" cy="49649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18335950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478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2412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600700" y="0"/>
            <a:ext cx="65913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3841279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7690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7756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7690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65913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813974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/>
          <p:nvPr userDrawn="1"/>
        </p:nvSpPr>
        <p:spPr>
          <a:xfrm>
            <a:off x="1" y="-2"/>
            <a:ext cx="3366257" cy="6858002"/>
          </a:xfrm>
          <a:custGeom>
            <a:avLst/>
            <a:gdLst>
              <a:gd name="connsiteX0" fmla="*/ 0 w 3746499"/>
              <a:gd name="connsiteY0" fmla="*/ 0 h 6858002"/>
              <a:gd name="connsiteX1" fmla="*/ 3746499 w 3746499"/>
              <a:gd name="connsiteY1" fmla="*/ 0 h 6858002"/>
              <a:gd name="connsiteX2" fmla="*/ 3746499 w 3746499"/>
              <a:gd name="connsiteY2" fmla="*/ 6858002 h 6858002"/>
              <a:gd name="connsiteX3" fmla="*/ 0 w 3746499"/>
              <a:gd name="connsiteY3" fmla="*/ 6858002 h 6858002"/>
              <a:gd name="connsiteX4" fmla="*/ 0 w 3746499"/>
              <a:gd name="connsiteY4" fmla="*/ 0 h 6858002"/>
              <a:gd name="connsiteX0" fmla="*/ 0 w 3746499"/>
              <a:gd name="connsiteY0" fmla="*/ 0 h 6858002"/>
              <a:gd name="connsiteX1" fmla="*/ 3746499 w 3746499"/>
              <a:gd name="connsiteY1" fmla="*/ 0 h 6858002"/>
              <a:gd name="connsiteX2" fmla="*/ 2616199 w 3746499"/>
              <a:gd name="connsiteY2" fmla="*/ 6858002 h 6858002"/>
              <a:gd name="connsiteX3" fmla="*/ 0 w 3746499"/>
              <a:gd name="connsiteY3" fmla="*/ 6858002 h 6858002"/>
              <a:gd name="connsiteX4" fmla="*/ 0 w 3746499"/>
              <a:gd name="connsiteY4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6499" h="6858002">
                <a:moveTo>
                  <a:pt x="0" y="0"/>
                </a:moveTo>
                <a:lnTo>
                  <a:pt x="3746499" y="0"/>
                </a:lnTo>
                <a:lnTo>
                  <a:pt x="2616199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1721619"/>
            <a:ext cx="2501900" cy="2690863"/>
          </a:xfrm>
        </p:spPr>
        <p:txBody>
          <a:bodyPr anchor="ctr"/>
          <a:lstStyle>
            <a:lvl1pPr>
              <a:defRPr sz="3600" baseline="0"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38816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6743702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537608" y="1955587"/>
            <a:ext cx="4108292" cy="914400"/>
          </a:xfrm>
        </p:spPr>
        <p:txBody>
          <a:bodyPr anchor="b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7537608" y="3068851"/>
            <a:ext cx="4108292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5807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00818" y="250956"/>
            <a:ext cx="5029202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00818" y="1384300"/>
            <a:ext cx="5029202" cy="914400"/>
          </a:xfrm>
        </p:spPr>
        <p:txBody>
          <a:bodyPr anchor="ctr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00818" y="2497564"/>
            <a:ext cx="5029202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9970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95804" y="1345671"/>
            <a:ext cx="4673600" cy="48650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5432425" y="0"/>
            <a:ext cx="6759575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4937364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2205856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33909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3683768" y="1269095"/>
            <a:ext cx="8508231" cy="4865005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3768" y="390207"/>
            <a:ext cx="4937364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493868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 flipH="1" flipV="1">
            <a:off x="-408636" y="1603664"/>
            <a:ext cx="5487914" cy="3750797"/>
          </a:xfrm>
          <a:custGeom>
            <a:avLst/>
            <a:gdLst>
              <a:gd name="connsiteX0" fmla="*/ 0 w 5487914"/>
              <a:gd name="connsiteY0" fmla="*/ 0 h 3191442"/>
              <a:gd name="connsiteX1" fmla="*/ 5487914 w 5487914"/>
              <a:gd name="connsiteY1" fmla="*/ 0 h 3191442"/>
              <a:gd name="connsiteX2" fmla="*/ 5487914 w 5487914"/>
              <a:gd name="connsiteY2" fmla="*/ 3181081 h 3191442"/>
              <a:gd name="connsiteX3" fmla="*/ 751996 w 5487914"/>
              <a:gd name="connsiteY3" fmla="*/ 3191442 h 3191442"/>
              <a:gd name="connsiteX4" fmla="*/ 0 w 5487914"/>
              <a:gd name="connsiteY4" fmla="*/ 0 h 3191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914" h="3191442">
                <a:moveTo>
                  <a:pt x="0" y="0"/>
                </a:moveTo>
                <a:lnTo>
                  <a:pt x="5487914" y="0"/>
                </a:lnTo>
                <a:lnTo>
                  <a:pt x="5487914" y="3181081"/>
                </a:lnTo>
                <a:lnTo>
                  <a:pt x="751996" y="31914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1993056" y="1603664"/>
            <a:ext cx="198944" cy="3750797"/>
          </a:xfrm>
          <a:prstGeom prst="rect">
            <a:avLst/>
          </a:prstGeom>
          <a:solidFill>
            <a:srgbClr val="DA3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5044037" cy="6870701"/>
          </a:xfrm>
          <a:custGeom>
            <a:avLst/>
            <a:gdLst>
              <a:gd name="connsiteX0" fmla="*/ 0 w 4967837"/>
              <a:gd name="connsiteY0" fmla="*/ 0 h 6858001"/>
              <a:gd name="connsiteX1" fmla="*/ 4967837 w 4967837"/>
              <a:gd name="connsiteY1" fmla="*/ 0 h 6858001"/>
              <a:gd name="connsiteX2" fmla="*/ 4967837 w 4967837"/>
              <a:gd name="connsiteY2" fmla="*/ 6858001 h 6858001"/>
              <a:gd name="connsiteX3" fmla="*/ 0 w 4967837"/>
              <a:gd name="connsiteY3" fmla="*/ 6858001 h 6858001"/>
              <a:gd name="connsiteX4" fmla="*/ 0 w 4967837"/>
              <a:gd name="connsiteY4" fmla="*/ 0 h 6858001"/>
              <a:gd name="connsiteX0" fmla="*/ 0 w 4967837"/>
              <a:gd name="connsiteY0" fmla="*/ 0 h 6858001"/>
              <a:gd name="connsiteX1" fmla="*/ 3647037 w 4967837"/>
              <a:gd name="connsiteY1" fmla="*/ 25400 h 6858001"/>
              <a:gd name="connsiteX2" fmla="*/ 4967837 w 4967837"/>
              <a:gd name="connsiteY2" fmla="*/ 6858001 h 6858001"/>
              <a:gd name="connsiteX3" fmla="*/ 0 w 4967837"/>
              <a:gd name="connsiteY3" fmla="*/ 6858001 h 6858001"/>
              <a:gd name="connsiteX4" fmla="*/ 0 w 4967837"/>
              <a:gd name="connsiteY4" fmla="*/ 0 h 6858001"/>
              <a:gd name="connsiteX0" fmla="*/ 0 w 5044037"/>
              <a:gd name="connsiteY0" fmla="*/ 0 h 6870701"/>
              <a:gd name="connsiteX1" fmla="*/ 3647037 w 5044037"/>
              <a:gd name="connsiteY1" fmla="*/ 25400 h 6870701"/>
              <a:gd name="connsiteX2" fmla="*/ 5044037 w 5044037"/>
              <a:gd name="connsiteY2" fmla="*/ 6870701 h 6870701"/>
              <a:gd name="connsiteX3" fmla="*/ 0 w 5044037"/>
              <a:gd name="connsiteY3" fmla="*/ 6858001 h 6870701"/>
              <a:gd name="connsiteX4" fmla="*/ 0 w 5044037"/>
              <a:gd name="connsiteY4" fmla="*/ 0 h 6870701"/>
              <a:gd name="connsiteX0" fmla="*/ 0 w 5044037"/>
              <a:gd name="connsiteY0" fmla="*/ 0 h 6870701"/>
              <a:gd name="connsiteX1" fmla="*/ 3723237 w 5044037"/>
              <a:gd name="connsiteY1" fmla="*/ 0 h 6870701"/>
              <a:gd name="connsiteX2" fmla="*/ 5044037 w 5044037"/>
              <a:gd name="connsiteY2" fmla="*/ 6870701 h 6870701"/>
              <a:gd name="connsiteX3" fmla="*/ 0 w 5044037"/>
              <a:gd name="connsiteY3" fmla="*/ 6858001 h 6870701"/>
              <a:gd name="connsiteX4" fmla="*/ 0 w 5044037"/>
              <a:gd name="connsiteY4" fmla="*/ 0 h 687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4037" h="6870701">
                <a:moveTo>
                  <a:pt x="0" y="0"/>
                </a:moveTo>
                <a:lnTo>
                  <a:pt x="3723237" y="0"/>
                </a:lnTo>
                <a:lnTo>
                  <a:pt x="5044037" y="68707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140347" y="1131500"/>
            <a:ext cx="6756400" cy="5002601"/>
          </a:xfrm>
        </p:spPr>
        <p:txBody>
          <a:bodyPr anchor="ctr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8568" y="454902"/>
            <a:ext cx="4937364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73330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er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4D876-BB71-D14D-AFB0-159FC529761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09186" y="429203"/>
            <a:ext cx="6705600" cy="726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lang="en-US" b="0" dirty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Edit </a:t>
            </a:r>
            <a:r>
              <a:rPr lang="en-US" dirty="0">
                <a:latin typeface="+mj-lt"/>
              </a:rPr>
              <a:t>Info about Presentation and presenter name below </a:t>
            </a:r>
            <a:endParaRPr lang="en-US" b="1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8DE382-4EE8-FE42-8CD5-853959E75AC6}"/>
              </a:ext>
            </a:extLst>
          </p:cNvPr>
          <p:cNvSpPr/>
          <p:nvPr userDrawn="1"/>
        </p:nvSpPr>
        <p:spPr>
          <a:xfrm>
            <a:off x="8580271" y="0"/>
            <a:ext cx="361172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3D73077-01E2-4140-A8EF-D7EC7EE14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4116" y="3531063"/>
            <a:ext cx="2084831" cy="4232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Name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FEA8525-82B7-7B4A-96A3-E35F4F93D7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186" y="1155422"/>
            <a:ext cx="2084831" cy="22405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ADD156B-22C3-924A-B131-69D1AFE525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846970" y="2348274"/>
            <a:ext cx="3078329" cy="2652015"/>
          </a:xfrm>
        </p:spPr>
        <p:txBody>
          <a:bodyPr anchor="t" anchorCtr="0">
            <a:noAutofit/>
          </a:bodyPr>
          <a:lstStyle>
            <a:lvl1pPr algn="l">
              <a:lnSpc>
                <a:spcPct val="75000"/>
              </a:lnSpc>
              <a:defRPr sz="3600" b="1" i="0" baseline="0">
                <a:solidFill>
                  <a:schemeClr val="bg1"/>
                </a:solidFill>
                <a:latin typeface="Montserrat Black" pitchFamily="2" charset="77"/>
              </a:defRPr>
            </a:lvl1pPr>
          </a:lstStyle>
          <a:p>
            <a:r>
              <a:rPr lang="en-US" dirty="0"/>
              <a:t>TITLE FOR THIS TOPIC GOES HERE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62FE2B0-5542-9143-9347-FDA675979248}"/>
              </a:ext>
            </a:extLst>
          </p:cNvPr>
          <p:cNvGrpSpPr/>
          <p:nvPr userDrawn="1"/>
        </p:nvGrpSpPr>
        <p:grpSpPr>
          <a:xfrm>
            <a:off x="913481" y="4093113"/>
            <a:ext cx="921473" cy="63506"/>
            <a:chOff x="6694826" y="6060892"/>
            <a:chExt cx="1326791" cy="91440"/>
          </a:xfrm>
        </p:grpSpPr>
        <p:pic>
          <p:nvPicPr>
            <p:cNvPr id="20" name="Graphic 26">
              <a:extLst>
                <a:ext uri="{FF2B5EF4-FFF2-40B4-BE49-F238E27FC236}">
                  <a16:creationId xmlns:a16="http://schemas.microsoft.com/office/drawing/2014/main" id="{A39F9E67-CA56-5349-A37B-9B4B817A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67784" y="6060892"/>
              <a:ext cx="553833" cy="9144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78B7EBE-94FF-B242-8AED-2D4FAE354115}"/>
                </a:ext>
              </a:extLst>
            </p:cNvPr>
            <p:cNvSpPr/>
            <p:nvPr/>
          </p:nvSpPr>
          <p:spPr>
            <a:xfrm>
              <a:off x="6694826" y="6060892"/>
              <a:ext cx="842529" cy="9144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idx="18" hasCustomPrompt="1"/>
          </p:nvPr>
        </p:nvSpPr>
        <p:spPr bwMode="auto">
          <a:xfrm>
            <a:off x="909186" y="4278486"/>
            <a:ext cx="3070145" cy="181993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43D73077-01E2-4140-A8EF-D7EC7EE1408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72515" y="1278930"/>
            <a:ext cx="2084831" cy="4232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Click to edit quote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62FE2B0-5542-9143-9347-FDA675979248}"/>
              </a:ext>
            </a:extLst>
          </p:cNvPr>
          <p:cNvGrpSpPr/>
          <p:nvPr userDrawn="1"/>
        </p:nvGrpSpPr>
        <p:grpSpPr>
          <a:xfrm>
            <a:off x="4471880" y="1840980"/>
            <a:ext cx="921473" cy="63506"/>
            <a:chOff x="6694826" y="6060892"/>
            <a:chExt cx="1326791" cy="91440"/>
          </a:xfrm>
        </p:grpSpPr>
        <p:pic>
          <p:nvPicPr>
            <p:cNvPr id="30" name="Graphic 26">
              <a:extLst>
                <a:ext uri="{FF2B5EF4-FFF2-40B4-BE49-F238E27FC236}">
                  <a16:creationId xmlns:a16="http://schemas.microsoft.com/office/drawing/2014/main" id="{A39F9E67-CA56-5349-A37B-9B4B817A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67784" y="6060892"/>
              <a:ext cx="553833" cy="91440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78B7EBE-94FF-B242-8AED-2D4FAE354115}"/>
                </a:ext>
              </a:extLst>
            </p:cNvPr>
            <p:cNvSpPr/>
            <p:nvPr/>
          </p:nvSpPr>
          <p:spPr>
            <a:xfrm>
              <a:off x="6694826" y="6060892"/>
              <a:ext cx="842529" cy="9144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idx="20" hasCustomPrompt="1"/>
          </p:nvPr>
        </p:nvSpPr>
        <p:spPr bwMode="auto">
          <a:xfrm>
            <a:off x="4467585" y="2026353"/>
            <a:ext cx="3147201" cy="407206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 sz="12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0"/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5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3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11201400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12427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Layout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11201400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75893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hite bas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4895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ay b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487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C52A1B-8E58-453C-8ABB-43C1CDB40E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085" y="47738"/>
            <a:ext cx="11940296" cy="6573279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82599" y="482599"/>
            <a:ext cx="11057468" cy="5596467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lang="en-US" dirty="0"/>
              <a:t>Click to add code or </a:t>
            </a:r>
            <a:r>
              <a:rPr lang="en-US" dirty="0" err="1"/>
              <a:t>ScreenShot</a:t>
            </a:r>
            <a:r>
              <a:rPr lang="en-US" dirty="0"/>
              <a:t> here</a:t>
            </a:r>
          </a:p>
        </p:txBody>
      </p:sp>
    </p:spTree>
    <p:extLst>
      <p:ext uri="{BB962C8B-B14F-4D97-AF65-F5344CB8AC3E}">
        <p14:creationId xmlns:p14="http://schemas.microsoft.com/office/powerpoint/2010/main" val="334073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and discr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432665" y="-2"/>
            <a:ext cx="6782355" cy="6858002"/>
          </a:xfrm>
          <a:prstGeom prst="rect">
            <a:avLst/>
          </a:prstGeom>
          <a:solidFill>
            <a:srgbClr val="141C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723467" y="939799"/>
            <a:ext cx="6491553" cy="5270878"/>
          </a:xfrm>
        </p:spPr>
        <p:txBody>
          <a:bodyPr/>
          <a:lstStyle>
            <a:lvl1pPr>
              <a:defRPr sz="120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lang="en-US" dirty="0"/>
              <a:t>Click to add code or </a:t>
            </a:r>
            <a:r>
              <a:rPr lang="en-US" dirty="0" err="1"/>
              <a:t>ScreenShot</a:t>
            </a:r>
            <a:r>
              <a:rPr lang="en-US" dirty="0"/>
              <a:t> here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5432666" y="0"/>
            <a:ext cx="137229" cy="68580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95804" y="1345671"/>
            <a:ext cx="4673600" cy="48650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4937364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4240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0"/>
            <a:ext cx="59779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0956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478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2412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1834792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AB62F9-A2D7-AC4D-998C-3C27C9787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46148"/>
            <a:ext cx="11201400" cy="676597"/>
          </a:xfrm>
          <a:prstGeom prst="rect">
            <a:avLst/>
          </a:prstGeom>
        </p:spPr>
        <p:txBody>
          <a:bodyPr vert="horz" lIns="0" tIns="45720" rIns="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95300" y="1481575"/>
            <a:ext cx="11201400" cy="4728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128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9" r:id="rId2"/>
    <p:sldLayoutId id="2147483783" r:id="rId3"/>
    <p:sldLayoutId id="2147483785" r:id="rId4"/>
    <p:sldLayoutId id="2147483790" r:id="rId5"/>
    <p:sldLayoutId id="2147483767" r:id="rId6"/>
    <p:sldLayoutId id="2147483787" r:id="rId7"/>
    <p:sldLayoutId id="2147483788" r:id="rId8"/>
    <p:sldLayoutId id="2147483662" r:id="rId9"/>
    <p:sldLayoutId id="2147483791" r:id="rId10"/>
    <p:sldLayoutId id="2147483792" r:id="rId11"/>
    <p:sldLayoutId id="2147483793" r:id="rId12"/>
    <p:sldLayoutId id="2147483796" r:id="rId13"/>
    <p:sldLayoutId id="2147483794" r:id="rId14"/>
    <p:sldLayoutId id="2147483795" r:id="rId15"/>
    <p:sldLayoutId id="2147483797" r:id="rId16"/>
    <p:sldLayoutId id="2147483798" r:id="rId17"/>
    <p:sldLayoutId id="2147483799" r:id="rId18"/>
    <p:sldLayoutId id="2147483800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Montserrat Extra Bold" panose="00000900000000000000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ECMAScript Quick Start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Day02</a:t>
            </a:r>
            <a:br>
              <a:rPr lang="en-US" dirty="0"/>
            </a:b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Axle Barr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DCE1CF-25D1-42F3-B67D-CF027D9202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Bootcamp</a:t>
            </a:r>
          </a:p>
        </p:txBody>
      </p:sp>
    </p:spTree>
    <p:extLst>
      <p:ext uri="{BB962C8B-B14F-4D97-AF65-F5344CB8AC3E}">
        <p14:creationId xmlns:p14="http://schemas.microsoft.com/office/powerpoint/2010/main" val="2954082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C3B-D95C-4353-8F6A-8B09CBE77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400" b="1" dirty="0"/>
              <a:t>//</a:t>
            </a:r>
            <a:r>
              <a:rPr lang="en-US" sz="1400" b="1" dirty="0" err="1"/>
              <a:t>promisses</a:t>
            </a:r>
            <a:endParaRPr lang="en-US" sz="1400" b="1" dirty="0"/>
          </a:p>
          <a:p>
            <a:r>
              <a:rPr lang="en-US" sz="1400" b="1" dirty="0"/>
              <a:t>const </a:t>
            </a:r>
            <a:r>
              <a:rPr lang="en-US" sz="1400" b="1" dirty="0" err="1"/>
              <a:t>doFirst</a:t>
            </a:r>
            <a:r>
              <a:rPr lang="en-US" sz="1400" b="1" dirty="0"/>
              <a:t> = function() {</a:t>
            </a:r>
          </a:p>
          <a:p>
            <a:r>
              <a:rPr lang="en-US" sz="1400" b="1" dirty="0"/>
              <a:t>    return new Promise(function(resolve, reject){</a:t>
            </a:r>
          </a:p>
          <a:p>
            <a:r>
              <a:rPr lang="en-US" sz="1400" b="1" dirty="0"/>
              <a:t>        </a:t>
            </a:r>
            <a:r>
              <a:rPr lang="en-US" sz="1400" b="1" dirty="0" err="1">
                <a:solidFill>
                  <a:srgbClr val="FFC000"/>
                </a:solidFill>
              </a:rPr>
              <a:t>setTimeout</a:t>
            </a:r>
            <a:r>
              <a:rPr lang="en-US" sz="1400" b="1" dirty="0">
                <a:solidFill>
                  <a:srgbClr val="FFC000"/>
                </a:solidFill>
              </a:rPr>
              <a:t>(function(){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            console.log('I was first...');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        }, 2000);</a:t>
            </a:r>
          </a:p>
          <a:p>
            <a:r>
              <a:rPr lang="en-US" sz="1400" b="1" dirty="0"/>
              <a:t>    });</a:t>
            </a:r>
          </a:p>
          <a:p>
            <a:r>
              <a:rPr lang="en-US" sz="1400" b="1" dirty="0"/>
              <a:t>};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 err="1"/>
              <a:t>doFirst</a:t>
            </a:r>
            <a:r>
              <a:rPr lang="en-US" sz="1400" b="1" dirty="0"/>
              <a:t>();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/>
              <a:t>console.log('OK I am second');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EF9D67-6642-4D3F-8C61-1F50668812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On the positive side when the </a:t>
            </a:r>
            <a:r>
              <a:rPr lang="en-US" b="1" dirty="0"/>
              <a:t>resolve</a:t>
            </a:r>
            <a:r>
              <a:rPr lang="en-US" dirty="0"/>
              <a:t> happens, we want something to happen, we want to pass some data out of the function, so wrap the </a:t>
            </a:r>
            <a:r>
              <a:rPr lang="en-US" dirty="0" err="1"/>
              <a:t>setTimeout</a:t>
            </a:r>
            <a:r>
              <a:rPr lang="en-US" dirty="0"/>
              <a:t>() function with this Promise: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Introduce the Promise</a:t>
            </a:r>
          </a:p>
        </p:txBody>
      </p:sp>
    </p:spTree>
    <p:extLst>
      <p:ext uri="{BB962C8B-B14F-4D97-AF65-F5344CB8AC3E}">
        <p14:creationId xmlns:p14="http://schemas.microsoft.com/office/powerpoint/2010/main" val="2795363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C3B-D95C-4353-8F6A-8B09CBE77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400" b="1" dirty="0"/>
              <a:t>//</a:t>
            </a:r>
            <a:r>
              <a:rPr lang="en-US" sz="1400" b="1" dirty="0" err="1"/>
              <a:t>promisses</a:t>
            </a:r>
            <a:endParaRPr lang="en-US" sz="1400" b="1" dirty="0"/>
          </a:p>
          <a:p>
            <a:r>
              <a:rPr lang="en-US" sz="1400" b="1" dirty="0"/>
              <a:t>const </a:t>
            </a:r>
            <a:r>
              <a:rPr lang="en-US" sz="1400" b="1" dirty="0" err="1"/>
              <a:t>doFirst</a:t>
            </a:r>
            <a:r>
              <a:rPr lang="en-US" sz="1400" b="1" dirty="0"/>
              <a:t> = function() {</a:t>
            </a:r>
          </a:p>
          <a:p>
            <a:r>
              <a:rPr lang="en-US" sz="1400" b="1" dirty="0"/>
              <a:t>    return new Promise(function(resolve, reject){</a:t>
            </a:r>
          </a:p>
          <a:p>
            <a:r>
              <a:rPr lang="en-US" sz="1400" b="1" dirty="0"/>
              <a:t>        </a:t>
            </a:r>
            <a:r>
              <a:rPr lang="en-US" sz="1400" b="1" dirty="0" err="1"/>
              <a:t>setTimeout</a:t>
            </a:r>
            <a:r>
              <a:rPr lang="en-US" sz="1400" b="1" dirty="0"/>
              <a:t>(function(){</a:t>
            </a:r>
          </a:p>
          <a:p>
            <a:r>
              <a:rPr lang="en-US" sz="1400" b="1" dirty="0"/>
              <a:t>            </a:t>
            </a:r>
            <a:r>
              <a:rPr lang="en-US" sz="1400" b="1" dirty="0">
                <a:solidFill>
                  <a:srgbClr val="FFC000"/>
                </a:solidFill>
              </a:rPr>
              <a:t>resolve</a:t>
            </a:r>
            <a:r>
              <a:rPr lang="en-US" sz="1400" b="1" dirty="0"/>
              <a:t>('I was first...');</a:t>
            </a:r>
          </a:p>
          <a:p>
            <a:r>
              <a:rPr lang="en-US" sz="1400" b="1" dirty="0"/>
              <a:t>        }, 2000);</a:t>
            </a:r>
          </a:p>
          <a:p>
            <a:r>
              <a:rPr lang="en-US" sz="1400" b="1" dirty="0"/>
              <a:t>    });</a:t>
            </a:r>
          </a:p>
          <a:p>
            <a:r>
              <a:rPr lang="en-US" sz="1400" b="1" dirty="0"/>
              <a:t>};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 err="1"/>
              <a:t>doFirst</a:t>
            </a:r>
            <a:r>
              <a:rPr lang="en-US" sz="1400" b="1" dirty="0"/>
              <a:t>();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/>
              <a:t>console.log('OK I am second');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EF9D67-6642-4D3F-8C61-1F50668812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Instead of logging the data, resolve the data.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It will be logged later when the </a:t>
            </a:r>
            <a:r>
              <a:rPr lang="en-US" i="1" dirty="0" err="1"/>
              <a:t>doFirst</a:t>
            </a:r>
            <a:r>
              <a:rPr lang="en-US" dirty="0"/>
              <a:t>() function is called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Introduce the Promise</a:t>
            </a:r>
          </a:p>
        </p:txBody>
      </p:sp>
    </p:spTree>
    <p:extLst>
      <p:ext uri="{BB962C8B-B14F-4D97-AF65-F5344CB8AC3E}">
        <p14:creationId xmlns:p14="http://schemas.microsoft.com/office/powerpoint/2010/main" val="382356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C3B-D95C-4353-8F6A-8B09CBE77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400" b="1" dirty="0"/>
              <a:t>//</a:t>
            </a:r>
            <a:r>
              <a:rPr lang="en-US" sz="1400" b="1" dirty="0" err="1"/>
              <a:t>promisses</a:t>
            </a:r>
            <a:endParaRPr lang="en-US" sz="1400" b="1" dirty="0"/>
          </a:p>
          <a:p>
            <a:r>
              <a:rPr lang="en-US" sz="1400" b="1" dirty="0"/>
              <a:t>const </a:t>
            </a:r>
            <a:r>
              <a:rPr lang="en-US" sz="1400" b="1" dirty="0" err="1"/>
              <a:t>doFirst</a:t>
            </a:r>
            <a:r>
              <a:rPr lang="en-US" sz="1400" b="1" dirty="0"/>
              <a:t> = function() {</a:t>
            </a:r>
          </a:p>
          <a:p>
            <a:r>
              <a:rPr lang="en-US" sz="1400" b="1" dirty="0"/>
              <a:t>    return new Promise(function(resolve, reject){</a:t>
            </a:r>
          </a:p>
          <a:p>
            <a:r>
              <a:rPr lang="en-US" sz="1400" b="1" dirty="0"/>
              <a:t>        </a:t>
            </a:r>
            <a:r>
              <a:rPr lang="en-US" sz="1400" b="1" dirty="0" err="1"/>
              <a:t>setTimeout</a:t>
            </a:r>
            <a:r>
              <a:rPr lang="en-US" sz="1400" b="1" dirty="0"/>
              <a:t>(function(){</a:t>
            </a:r>
          </a:p>
          <a:p>
            <a:r>
              <a:rPr lang="en-US" sz="1400" b="1" dirty="0"/>
              <a:t>            resolve('I was first...');</a:t>
            </a:r>
          </a:p>
          <a:p>
            <a:r>
              <a:rPr lang="en-US" sz="1400" b="1" dirty="0"/>
              <a:t>        }, 2000);</a:t>
            </a:r>
          </a:p>
          <a:p>
            <a:r>
              <a:rPr lang="en-US" sz="1400" b="1" dirty="0"/>
              <a:t>    });</a:t>
            </a:r>
          </a:p>
          <a:p>
            <a:r>
              <a:rPr lang="en-US" sz="1400" b="1" dirty="0"/>
              <a:t>};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console.log(</a:t>
            </a:r>
            <a:r>
              <a:rPr lang="en-US" sz="1400" b="1" dirty="0" err="1"/>
              <a:t>doFirst</a:t>
            </a:r>
            <a:r>
              <a:rPr lang="en-US" sz="1400" b="1" dirty="0"/>
              <a:t>()</a:t>
            </a:r>
            <a:r>
              <a:rPr lang="en-US" sz="1400" b="1" dirty="0">
                <a:solidFill>
                  <a:srgbClr val="FFC000"/>
                </a:solidFill>
              </a:rPr>
              <a:t>)</a:t>
            </a:r>
            <a:r>
              <a:rPr lang="en-US" sz="1400" b="1" dirty="0"/>
              <a:t>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/>
              <a:t>console.log('OK I am second');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EF9D67-6642-4D3F-8C61-1F50668812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Here we are logging the return from the </a:t>
            </a:r>
            <a:r>
              <a:rPr lang="en-US" i="1" dirty="0" err="1"/>
              <a:t>doFirst</a:t>
            </a:r>
            <a:r>
              <a:rPr lang="en-US" dirty="0"/>
              <a:t>() function, which if resolved will print the line: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i="1" dirty="0"/>
              <a:t>I was first…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If you run this code you will not get the sentence, you will get a promise.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We need to some more work to extract the sentence (data) from the Promise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Introduce the Promise</a:t>
            </a:r>
          </a:p>
        </p:txBody>
      </p:sp>
    </p:spTree>
    <p:extLst>
      <p:ext uri="{BB962C8B-B14F-4D97-AF65-F5344CB8AC3E}">
        <p14:creationId xmlns:p14="http://schemas.microsoft.com/office/powerpoint/2010/main" val="294556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C3B-D95C-4353-8F6A-8B09CBE77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400" b="1" dirty="0"/>
              <a:t>//</a:t>
            </a:r>
            <a:r>
              <a:rPr lang="en-US" sz="1400" b="1" dirty="0" err="1"/>
              <a:t>promisses</a:t>
            </a:r>
            <a:endParaRPr lang="en-US" sz="1400" b="1" dirty="0"/>
          </a:p>
          <a:p>
            <a:r>
              <a:rPr lang="en-US" sz="1400" b="1" dirty="0"/>
              <a:t>const </a:t>
            </a:r>
            <a:r>
              <a:rPr lang="en-US" sz="1400" b="1" dirty="0" err="1"/>
              <a:t>doFirst</a:t>
            </a:r>
            <a:r>
              <a:rPr lang="en-US" sz="1400" b="1" dirty="0"/>
              <a:t> = function() {</a:t>
            </a:r>
          </a:p>
          <a:p>
            <a:r>
              <a:rPr lang="en-US" sz="1400" b="1" dirty="0"/>
              <a:t>    return new Promise(function(resolve, reject){</a:t>
            </a:r>
          </a:p>
          <a:p>
            <a:r>
              <a:rPr lang="en-US" sz="1400" b="1" dirty="0"/>
              <a:t>        </a:t>
            </a:r>
            <a:r>
              <a:rPr lang="en-US" sz="1400" b="1" dirty="0" err="1"/>
              <a:t>setTimeout</a:t>
            </a:r>
            <a:r>
              <a:rPr lang="en-US" sz="1400" b="1" dirty="0"/>
              <a:t>(function(){</a:t>
            </a:r>
          </a:p>
          <a:p>
            <a:r>
              <a:rPr lang="en-US" sz="1400" b="1" dirty="0"/>
              <a:t>            resolve('I was first...');</a:t>
            </a:r>
          </a:p>
          <a:p>
            <a:r>
              <a:rPr lang="en-US" sz="1400" b="1" dirty="0"/>
              <a:t>        }, 2000);</a:t>
            </a:r>
          </a:p>
          <a:p>
            <a:r>
              <a:rPr lang="en-US" sz="1400" b="1" dirty="0"/>
              <a:t>    });</a:t>
            </a:r>
          </a:p>
          <a:p>
            <a:r>
              <a:rPr lang="en-US" sz="1400" b="1" dirty="0"/>
              <a:t>};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 err="1"/>
              <a:t>doFirst</a:t>
            </a:r>
            <a:r>
              <a:rPr lang="en-US" sz="1400" b="1" dirty="0"/>
              <a:t>().</a:t>
            </a:r>
            <a:r>
              <a:rPr lang="en-US" sz="1400" b="1" dirty="0">
                <a:solidFill>
                  <a:srgbClr val="FFC000"/>
                </a:solidFill>
              </a:rPr>
              <a:t>then();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/>
              <a:t>console.log('OK I am second');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EF9D67-6642-4D3F-8C61-1F50668812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According to the documentation, in order to handle a promise object, you need to chain on a </a:t>
            </a:r>
            <a:r>
              <a:rPr lang="en-US" i="1" dirty="0"/>
              <a:t>then</a:t>
            </a:r>
            <a:r>
              <a:rPr lang="en-US" dirty="0"/>
              <a:t>() method and handle it from there.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Note: this is a common way to get the data, there are other ways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Introduce the Promise</a:t>
            </a:r>
          </a:p>
        </p:txBody>
      </p:sp>
    </p:spTree>
    <p:extLst>
      <p:ext uri="{BB962C8B-B14F-4D97-AF65-F5344CB8AC3E}">
        <p14:creationId xmlns:p14="http://schemas.microsoft.com/office/powerpoint/2010/main" val="1066319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C3B-D95C-4353-8F6A-8B09CBE77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400" b="1" dirty="0"/>
              <a:t>//</a:t>
            </a:r>
            <a:r>
              <a:rPr lang="en-US" sz="1400" b="1" dirty="0" err="1"/>
              <a:t>promisses</a:t>
            </a:r>
            <a:endParaRPr lang="en-US" sz="1400" b="1" dirty="0"/>
          </a:p>
          <a:p>
            <a:r>
              <a:rPr lang="en-US" sz="1400" b="1" dirty="0"/>
              <a:t>const </a:t>
            </a:r>
            <a:r>
              <a:rPr lang="en-US" sz="1400" b="1" dirty="0" err="1"/>
              <a:t>doFirst</a:t>
            </a:r>
            <a:r>
              <a:rPr lang="en-US" sz="1400" b="1" dirty="0"/>
              <a:t> = function() {</a:t>
            </a:r>
          </a:p>
          <a:p>
            <a:r>
              <a:rPr lang="en-US" sz="1400" b="1" dirty="0"/>
              <a:t>    return new Promise(function(resolve, reject){</a:t>
            </a:r>
          </a:p>
          <a:p>
            <a:r>
              <a:rPr lang="en-US" sz="1400" b="1" dirty="0"/>
              <a:t>        </a:t>
            </a:r>
            <a:r>
              <a:rPr lang="en-US" sz="1400" b="1" dirty="0" err="1"/>
              <a:t>setTimeout</a:t>
            </a:r>
            <a:r>
              <a:rPr lang="en-US" sz="1400" b="1" dirty="0"/>
              <a:t>(function(){</a:t>
            </a:r>
          </a:p>
          <a:p>
            <a:r>
              <a:rPr lang="en-US" sz="1400" b="1" dirty="0"/>
              <a:t>            resolve('I was first...');</a:t>
            </a:r>
          </a:p>
          <a:p>
            <a:r>
              <a:rPr lang="en-US" sz="1400" b="1" dirty="0"/>
              <a:t>        }, 2000);</a:t>
            </a:r>
          </a:p>
          <a:p>
            <a:r>
              <a:rPr lang="en-US" sz="1400" b="1" dirty="0"/>
              <a:t>    });</a:t>
            </a:r>
          </a:p>
          <a:p>
            <a:r>
              <a:rPr lang="en-US" sz="1400" b="1" dirty="0"/>
              <a:t>};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 err="1"/>
              <a:t>doFirst</a:t>
            </a:r>
            <a:r>
              <a:rPr lang="en-US" sz="1400" b="1" dirty="0"/>
              <a:t>().then(</a:t>
            </a:r>
            <a:r>
              <a:rPr lang="en-US" sz="1400" b="1" dirty="0">
                <a:solidFill>
                  <a:srgbClr val="FFC000"/>
                </a:solidFill>
              </a:rPr>
              <a:t>function(data){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    console.log(data)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}</a:t>
            </a:r>
            <a:r>
              <a:rPr lang="en-US" sz="1400" b="1" dirty="0"/>
              <a:t>);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/>
              <a:t>console.log('OK I am second');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EF9D67-6642-4D3F-8C61-1F50668812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The chained then() method takes a parameter which must be a function.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The function inside of the </a:t>
            </a:r>
            <a:r>
              <a:rPr lang="en-US" i="1" dirty="0"/>
              <a:t>then</a:t>
            </a:r>
            <a:r>
              <a:rPr lang="en-US" dirty="0"/>
              <a:t>() method takes a parameter that acts like a bucket to catch anything thrown by the Promise object, so add a parameter in here that would catch the data AND log it for now.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At this point, we still have not solved the sequencing problem, the second line still appears first.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Solving this problem means moving the second line below the return from the promise. See next slide.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Introduce the Promise</a:t>
            </a:r>
          </a:p>
        </p:txBody>
      </p:sp>
    </p:spTree>
    <p:extLst>
      <p:ext uri="{BB962C8B-B14F-4D97-AF65-F5344CB8AC3E}">
        <p14:creationId xmlns:p14="http://schemas.microsoft.com/office/powerpoint/2010/main" val="1906594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C3B-D95C-4353-8F6A-8B09CBE77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400" b="1" dirty="0"/>
              <a:t>//</a:t>
            </a:r>
            <a:r>
              <a:rPr lang="en-US" sz="1400" b="1" dirty="0" err="1"/>
              <a:t>promisses</a:t>
            </a:r>
            <a:endParaRPr lang="en-US" sz="1400" b="1" dirty="0"/>
          </a:p>
          <a:p>
            <a:r>
              <a:rPr lang="en-US" sz="1400" b="1" dirty="0"/>
              <a:t>const </a:t>
            </a:r>
            <a:r>
              <a:rPr lang="en-US" sz="1400" b="1" dirty="0" err="1"/>
              <a:t>doFirst</a:t>
            </a:r>
            <a:r>
              <a:rPr lang="en-US" sz="1400" b="1" dirty="0"/>
              <a:t> = function() {</a:t>
            </a:r>
          </a:p>
          <a:p>
            <a:r>
              <a:rPr lang="en-US" sz="1400" b="1" dirty="0"/>
              <a:t>    return new Promise(function(resolve, reject){</a:t>
            </a:r>
          </a:p>
          <a:p>
            <a:r>
              <a:rPr lang="en-US" sz="1400" b="1" dirty="0"/>
              <a:t>        </a:t>
            </a:r>
            <a:r>
              <a:rPr lang="en-US" sz="1400" b="1" dirty="0" err="1"/>
              <a:t>setTimeout</a:t>
            </a:r>
            <a:r>
              <a:rPr lang="en-US" sz="1400" b="1" dirty="0"/>
              <a:t>(function(){</a:t>
            </a:r>
          </a:p>
          <a:p>
            <a:r>
              <a:rPr lang="en-US" sz="1400" b="1" dirty="0"/>
              <a:t>            resolve('I was first...');</a:t>
            </a:r>
          </a:p>
          <a:p>
            <a:r>
              <a:rPr lang="en-US" sz="1400" b="1" dirty="0"/>
              <a:t>        }, 2000);</a:t>
            </a:r>
          </a:p>
          <a:p>
            <a:r>
              <a:rPr lang="en-US" sz="1400" b="1" dirty="0"/>
              <a:t>    });</a:t>
            </a:r>
          </a:p>
          <a:p>
            <a:r>
              <a:rPr lang="en-US" sz="1400" b="1" dirty="0"/>
              <a:t>};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 err="1"/>
              <a:t>doFirst</a:t>
            </a:r>
            <a:r>
              <a:rPr lang="en-US" sz="1400" b="1" dirty="0"/>
              <a:t>().then(function(data){</a:t>
            </a:r>
          </a:p>
          <a:p>
            <a:r>
              <a:rPr lang="en-US" sz="1400" b="1" dirty="0"/>
              <a:t>    console.log(data)</a:t>
            </a:r>
            <a:br>
              <a:rPr lang="en-US" sz="1400" b="1" dirty="0"/>
            </a:br>
            <a:r>
              <a:rPr lang="en-US" sz="1400" b="1" dirty="0"/>
              <a:t>    </a:t>
            </a:r>
            <a:r>
              <a:rPr lang="en-US" sz="1400" b="1" dirty="0">
                <a:solidFill>
                  <a:srgbClr val="FFC000"/>
                </a:solidFill>
              </a:rPr>
              <a:t>console.log('OK I am second');</a:t>
            </a:r>
          </a:p>
          <a:p>
            <a:r>
              <a:rPr lang="en-US" sz="1400" b="1" dirty="0"/>
              <a:t>});</a:t>
            </a:r>
          </a:p>
          <a:p>
            <a:r>
              <a:rPr lang="en-US" sz="1400" b="1" dirty="0"/>
              <a:t>//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EF9D67-6642-4D3F-8C61-1F50668812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Now the sequence is back to the way it was intended.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Both lines appear 2 seconds later, but the sequence is preserved.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Introduce the Promise</a:t>
            </a:r>
          </a:p>
        </p:txBody>
      </p:sp>
    </p:spTree>
    <p:extLst>
      <p:ext uri="{BB962C8B-B14F-4D97-AF65-F5344CB8AC3E}">
        <p14:creationId xmlns:p14="http://schemas.microsoft.com/office/powerpoint/2010/main" val="2525977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Interrupting the sequence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1FA7FE-959D-4366-885E-BA3F0D6E4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798" y="1262027"/>
            <a:ext cx="5302884" cy="4818741"/>
          </a:xfrm>
          <a:prstGeom prst="rect">
            <a:avLst/>
          </a:prstGeom>
        </p:spPr>
      </p:pic>
      <p:sp>
        <p:nvSpPr>
          <p:cNvPr id="9" name="Callout: Line 8">
            <a:extLst>
              <a:ext uri="{FF2B5EF4-FFF2-40B4-BE49-F238E27FC236}">
                <a16:creationId xmlns:a16="http://schemas.microsoft.com/office/drawing/2014/main" id="{C5C69BB9-14D8-4F09-8DD7-52710C55E1CF}"/>
              </a:ext>
            </a:extLst>
          </p:cNvPr>
          <p:cNvSpPr/>
          <p:nvPr/>
        </p:nvSpPr>
        <p:spPr>
          <a:xfrm>
            <a:off x="8005525" y="4750506"/>
            <a:ext cx="2731008" cy="1330262"/>
          </a:xfrm>
          <a:prstGeom prst="borderCallout1">
            <a:avLst>
              <a:gd name="adj1" fmla="val 51657"/>
              <a:gd name="adj2" fmla="val 215"/>
              <a:gd name="adj3" fmla="val 77732"/>
              <a:gd name="adj4" fmla="val -177475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Back to the original sequence, 2 seconds later but in the correct order</a:t>
            </a:r>
          </a:p>
        </p:txBody>
      </p:sp>
    </p:spTree>
    <p:extLst>
      <p:ext uri="{BB962C8B-B14F-4D97-AF65-F5344CB8AC3E}">
        <p14:creationId xmlns:p14="http://schemas.microsoft.com/office/powerpoint/2010/main" val="3130082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95803" y="1345671"/>
            <a:ext cx="9750873" cy="5313037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At your terminal window, run the following command to install </a:t>
            </a:r>
            <a:r>
              <a:rPr lang="en-US" i="1" dirty="0"/>
              <a:t>node-fetch</a:t>
            </a:r>
            <a:r>
              <a:rPr lang="en-US" dirty="0"/>
              <a:t>: </a:t>
            </a:r>
            <a:br>
              <a:rPr lang="en-US" dirty="0"/>
            </a:br>
            <a:r>
              <a:rPr lang="en-US" b="1" dirty="0" err="1"/>
              <a:t>npm</a:t>
            </a:r>
            <a:r>
              <a:rPr lang="en-US" b="1" dirty="0"/>
              <a:t> install node-fetch</a:t>
            </a:r>
          </a:p>
          <a:p>
            <a:r>
              <a:rPr lang="en-US" dirty="0"/>
              <a:t>After running the command above, you will get a new folder called </a:t>
            </a:r>
            <a:r>
              <a:rPr lang="en-US" u="sng" dirty="0" err="1"/>
              <a:t>node_modules</a:t>
            </a:r>
            <a:r>
              <a:rPr lang="en-US" dirty="0"/>
              <a:t>, this folder will contain the </a:t>
            </a:r>
            <a:r>
              <a:rPr lang="en-US" b="1" dirty="0"/>
              <a:t>node-fetch</a:t>
            </a:r>
            <a:r>
              <a:rPr lang="en-US" dirty="0"/>
              <a:t> module that we will import and use</a:t>
            </a:r>
          </a:p>
          <a:p>
            <a:r>
              <a:rPr lang="en-US" dirty="0"/>
              <a:t>Your </a:t>
            </a:r>
            <a:r>
              <a:rPr lang="en-US" u="sng" dirty="0" err="1"/>
              <a:t>package.json</a:t>
            </a:r>
            <a:r>
              <a:rPr lang="en-US" u="sng" dirty="0"/>
              <a:t> </a:t>
            </a:r>
            <a:r>
              <a:rPr lang="en-US" dirty="0"/>
              <a:t>file will also change to reflect the installation we just did, but that is not important for this bootcamp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example</a:t>
            </a:r>
          </a:p>
        </p:txBody>
      </p:sp>
    </p:spTree>
    <p:extLst>
      <p:ext uri="{BB962C8B-B14F-4D97-AF65-F5344CB8AC3E}">
        <p14:creationId xmlns:p14="http://schemas.microsoft.com/office/powerpoint/2010/main" val="3300697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95803" y="1345671"/>
            <a:ext cx="9750873" cy="5313037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Remove all the code from index.js and add in the following code:</a:t>
            </a:r>
            <a:endParaRPr lang="en-US" b="1" dirty="0"/>
          </a:p>
          <a:p>
            <a:r>
              <a:rPr lang="en-US" b="1" dirty="0"/>
              <a:t>import fetch from "node-fetch";</a:t>
            </a:r>
          </a:p>
          <a:p>
            <a:r>
              <a:rPr lang="en-US" b="1" dirty="0"/>
              <a:t>function </a:t>
            </a:r>
            <a:r>
              <a:rPr lang="en-US" b="1" dirty="0" err="1"/>
              <a:t>getData</a:t>
            </a:r>
            <a:r>
              <a:rPr lang="en-US" b="1" dirty="0"/>
              <a:t>(){</a:t>
            </a:r>
          </a:p>
          <a:p>
            <a:r>
              <a:rPr lang="en-US" b="1" dirty="0"/>
              <a:t>    fetch('https://jsonplaceholder.typicode.com/posts')</a:t>
            </a:r>
          </a:p>
          <a:p>
            <a:r>
              <a:rPr lang="en-US" b="1" dirty="0"/>
              <a:t>    .then((response) =&gt; </a:t>
            </a:r>
            <a:r>
              <a:rPr lang="en-US" b="1" dirty="0" err="1"/>
              <a:t>response.json</a:t>
            </a:r>
            <a:r>
              <a:rPr lang="en-US" b="1" dirty="0"/>
              <a:t>())</a:t>
            </a:r>
          </a:p>
          <a:p>
            <a:r>
              <a:rPr lang="en-US" b="1" dirty="0"/>
              <a:t>    .then((</a:t>
            </a:r>
            <a:r>
              <a:rPr lang="en-US" b="1" dirty="0" err="1"/>
              <a:t>json</a:t>
            </a:r>
            <a:r>
              <a:rPr lang="en-US" b="1" dirty="0"/>
              <a:t>) =&gt; console.log(</a:t>
            </a:r>
            <a:r>
              <a:rPr lang="en-US" b="1" dirty="0" err="1"/>
              <a:t>json</a:t>
            </a:r>
            <a:r>
              <a:rPr lang="en-US" b="1" dirty="0"/>
              <a:t>));</a:t>
            </a:r>
          </a:p>
          <a:p>
            <a:r>
              <a:rPr lang="en-US" b="1" dirty="0"/>
              <a:t>};</a:t>
            </a:r>
          </a:p>
          <a:p>
            <a:r>
              <a:rPr lang="en-US" b="1" dirty="0"/>
              <a:t>//</a:t>
            </a:r>
          </a:p>
          <a:p>
            <a:r>
              <a:rPr lang="en-US" b="1" dirty="0" err="1"/>
              <a:t>getData</a:t>
            </a:r>
            <a:r>
              <a:rPr lang="en-US" b="1" dirty="0"/>
              <a:t>();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example</a:t>
            </a:r>
          </a:p>
        </p:txBody>
      </p:sp>
    </p:spTree>
    <p:extLst>
      <p:ext uri="{BB962C8B-B14F-4D97-AF65-F5344CB8AC3E}">
        <p14:creationId xmlns:p14="http://schemas.microsoft.com/office/powerpoint/2010/main" val="165770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Error Handling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if the promise was rejected?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57810" y="1251352"/>
            <a:ext cx="672719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/>
              <a:t>…</a:t>
            </a: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doFirst</a:t>
            </a:r>
            <a:r>
              <a:rPr lang="en-US" sz="2000" dirty="0"/>
              <a:t> = function() {</a:t>
            </a:r>
          </a:p>
          <a:p>
            <a:pPr marL="0" indent="0">
              <a:buNone/>
            </a:pPr>
            <a:r>
              <a:rPr lang="en-US" sz="2000" dirty="0"/>
              <a:t>    return new Promise(function(resolve, reject){</a:t>
            </a:r>
          </a:p>
          <a:p>
            <a:pPr marL="0" indent="0">
              <a:buNone/>
            </a:pPr>
            <a:r>
              <a:rPr lang="en-US" sz="2000" dirty="0"/>
              <a:t>        </a:t>
            </a:r>
            <a:r>
              <a:rPr lang="en-US" sz="2000" dirty="0" err="1"/>
              <a:t>setTimeout</a:t>
            </a:r>
            <a:r>
              <a:rPr lang="en-US" sz="2000" dirty="0"/>
              <a:t>(function(){</a:t>
            </a:r>
          </a:p>
          <a:p>
            <a:pPr marL="0" indent="0">
              <a:buNone/>
            </a:pPr>
            <a:r>
              <a:rPr lang="en-US" sz="2000" dirty="0"/>
              <a:t>            //resolve('I was first...');</a:t>
            </a:r>
          </a:p>
          <a:p>
            <a:pPr marL="0" indent="0">
              <a:buNone/>
            </a:pPr>
            <a:r>
              <a:rPr lang="en-US" sz="2000" dirty="0"/>
              <a:t>            </a:t>
            </a:r>
            <a:r>
              <a:rPr lang="en-US" sz="2000" dirty="0">
                <a:highlight>
                  <a:srgbClr val="FFFF00"/>
                </a:highlight>
              </a:rPr>
              <a:t>reject('error...');</a:t>
            </a:r>
          </a:p>
          <a:p>
            <a:pPr marL="0" indent="0">
              <a:buNone/>
            </a:pPr>
            <a:r>
              <a:rPr lang="en-US" sz="2000" dirty="0"/>
              <a:t>        }, 2000);</a:t>
            </a:r>
          </a:p>
          <a:p>
            <a:pPr marL="0" indent="0">
              <a:buNone/>
            </a:pPr>
            <a:r>
              <a:rPr lang="en-US" sz="2000" dirty="0"/>
              <a:t>    });</a:t>
            </a:r>
          </a:p>
          <a:p>
            <a:pPr marL="0" indent="0">
              <a:buNone/>
            </a:pPr>
            <a:r>
              <a:rPr lang="en-US" sz="2000" dirty="0"/>
              <a:t>};</a:t>
            </a:r>
          </a:p>
          <a:p>
            <a:pPr marL="0" indent="0">
              <a:buNone/>
            </a:pPr>
            <a:r>
              <a:rPr lang="en-US" sz="2000" dirty="0"/>
              <a:t>//</a:t>
            </a:r>
          </a:p>
          <a:p>
            <a:pPr marL="0" indent="0">
              <a:buNone/>
            </a:pPr>
            <a:r>
              <a:rPr lang="en-US" sz="2000" dirty="0" err="1"/>
              <a:t>doFirst</a:t>
            </a:r>
            <a:r>
              <a:rPr lang="en-US" sz="2000" dirty="0"/>
              <a:t>().then(function(data){</a:t>
            </a:r>
          </a:p>
          <a:p>
            <a:pPr marL="0" indent="0">
              <a:buNone/>
            </a:pPr>
            <a:r>
              <a:rPr lang="en-US" sz="2000" dirty="0"/>
              <a:t>    console.log(data);</a:t>
            </a:r>
          </a:p>
          <a:p>
            <a:pPr marL="0" indent="0">
              <a:buNone/>
            </a:pPr>
            <a:r>
              <a:rPr lang="en-US" sz="2000" dirty="0"/>
              <a:t>    console.log('OK I am second');</a:t>
            </a:r>
          </a:p>
          <a:p>
            <a:pPr marL="0" indent="0">
              <a:buNone/>
            </a:pPr>
            <a:r>
              <a:rPr lang="en-US" sz="2000" dirty="0"/>
              <a:t>});</a:t>
            </a:r>
          </a:p>
          <a:p>
            <a:pPr marL="0" indent="0">
              <a:buNone/>
            </a:pPr>
            <a:r>
              <a:rPr lang="en-US" sz="2000" dirty="0"/>
              <a:t>…</a:t>
            </a:r>
          </a:p>
        </p:txBody>
      </p:sp>
      <p:sp>
        <p:nvSpPr>
          <p:cNvPr id="2" name="Callout: Line 1">
            <a:extLst>
              <a:ext uri="{FF2B5EF4-FFF2-40B4-BE49-F238E27FC236}">
                <a16:creationId xmlns:a16="http://schemas.microsoft.com/office/drawing/2014/main" id="{4420F4F1-7181-4613-8D71-738B79830CC9}"/>
              </a:ext>
            </a:extLst>
          </p:cNvPr>
          <p:cNvSpPr/>
          <p:nvPr/>
        </p:nvSpPr>
        <p:spPr>
          <a:xfrm>
            <a:off x="4421945" y="3967090"/>
            <a:ext cx="1674055" cy="956603"/>
          </a:xfrm>
          <a:prstGeom prst="borderCallout1">
            <a:avLst>
              <a:gd name="adj1" fmla="val 51291"/>
              <a:gd name="adj2" fmla="val 1545"/>
              <a:gd name="adj3" fmla="val 89659"/>
              <a:gd name="adj4" fmla="val -116628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This code cannot handle a rejection</a:t>
            </a:r>
          </a:p>
        </p:txBody>
      </p:sp>
    </p:spTree>
    <p:extLst>
      <p:ext uri="{BB962C8B-B14F-4D97-AF65-F5344CB8AC3E}">
        <p14:creationId xmlns:p14="http://schemas.microsoft.com/office/powerpoint/2010/main" val="1416937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8667" y="250956"/>
            <a:ext cx="5164145" cy="1133344"/>
          </a:xfrm>
        </p:spPr>
        <p:txBody>
          <a:bodyPr/>
          <a:lstStyle/>
          <a:p>
            <a:r>
              <a:rPr lang="en-US" sz="3200" dirty="0"/>
              <a:t>AGENDA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292100" y="1509725"/>
            <a:ext cx="5164145" cy="509731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Promisses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32AC8C6-7C0E-4444-A3F0-36C90FE2BB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595" y="927100"/>
            <a:ext cx="5157650" cy="457200"/>
          </a:xfrm>
        </p:spPr>
        <p:txBody>
          <a:bodyPr/>
          <a:lstStyle/>
          <a:p>
            <a:r>
              <a:rPr lang="en-US" dirty="0"/>
              <a:t>Day 1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6473969-1AC6-4E6F-BB41-12931B843F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" b="2"/>
          <a:stretch/>
        </p:blipFill>
        <p:spPr>
          <a:xfrm>
            <a:off x="5600700" y="0"/>
            <a:ext cx="6591300" cy="6858000"/>
          </a:xfrm>
        </p:spPr>
      </p:pic>
    </p:spTree>
    <p:extLst>
      <p:ext uri="{BB962C8B-B14F-4D97-AF65-F5344CB8AC3E}">
        <p14:creationId xmlns:p14="http://schemas.microsoft.com/office/powerpoint/2010/main" val="2091544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Error Handling</a:t>
            </a:r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314FD592-7736-483E-BB96-2049C7A59E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37608" y="1955587"/>
            <a:ext cx="4413094" cy="2472034"/>
          </a:xfrm>
        </p:spPr>
        <p:txBody>
          <a:bodyPr/>
          <a:lstStyle/>
          <a:p>
            <a:r>
              <a:rPr lang="en-US" dirty="0"/>
              <a:t>Add a catch() function to handle any errors</a:t>
            </a:r>
          </a:p>
          <a:p>
            <a:r>
              <a:rPr lang="en-US" dirty="0"/>
              <a:t>Note: the then function was moved lower but was not changed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E79198-F108-402F-A3A3-4CBB6AA1300C}"/>
              </a:ext>
            </a:extLst>
          </p:cNvPr>
          <p:cNvSpPr txBox="1"/>
          <p:nvPr/>
        </p:nvSpPr>
        <p:spPr>
          <a:xfrm>
            <a:off x="257810" y="1251352"/>
            <a:ext cx="6727190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/>
              <a:t>…</a:t>
            </a:r>
          </a:p>
          <a:p>
            <a:pPr marL="0" indent="0">
              <a:buNone/>
            </a:pPr>
            <a:r>
              <a:rPr lang="en-US" sz="2000" dirty="0" err="1"/>
              <a:t>setTimeout</a:t>
            </a:r>
            <a:r>
              <a:rPr lang="en-US" sz="2000" dirty="0"/>
              <a:t>(function(){</a:t>
            </a:r>
          </a:p>
          <a:p>
            <a:pPr marL="0" indent="0">
              <a:buNone/>
            </a:pPr>
            <a:r>
              <a:rPr lang="en-US" sz="2000" dirty="0"/>
              <a:t>            //resolve('I was first...');</a:t>
            </a:r>
          </a:p>
          <a:p>
            <a:pPr marL="0" indent="0">
              <a:buNone/>
            </a:pPr>
            <a:r>
              <a:rPr lang="en-US" sz="2000" dirty="0"/>
              <a:t>            reject('error...');</a:t>
            </a:r>
          </a:p>
          <a:p>
            <a:pPr marL="0" indent="0">
              <a:buNone/>
            </a:pPr>
            <a:r>
              <a:rPr lang="en-US" sz="2000" dirty="0"/>
              <a:t>        }, 2000);</a:t>
            </a:r>
          </a:p>
          <a:p>
            <a:pPr marL="0" indent="0">
              <a:buNone/>
            </a:pPr>
            <a:r>
              <a:rPr lang="en-US" sz="2000" dirty="0"/>
              <a:t>    });</a:t>
            </a:r>
          </a:p>
          <a:p>
            <a:pPr marL="0" indent="0">
              <a:buNone/>
            </a:pPr>
            <a:r>
              <a:rPr lang="en-US" sz="2000" dirty="0"/>
              <a:t>};</a:t>
            </a:r>
          </a:p>
          <a:p>
            <a:pPr marL="0" indent="0">
              <a:buNone/>
            </a:pPr>
            <a:r>
              <a:rPr lang="en-US" sz="2000" dirty="0"/>
              <a:t>//</a:t>
            </a:r>
          </a:p>
          <a:p>
            <a:pPr marL="0" indent="0">
              <a:buNone/>
            </a:pPr>
            <a:r>
              <a:rPr lang="en-US" sz="2000" dirty="0" err="1"/>
              <a:t>doFirst</a:t>
            </a:r>
            <a:r>
              <a:rPr lang="en-US" sz="2000" dirty="0"/>
              <a:t>()</a:t>
            </a:r>
          </a:p>
          <a:p>
            <a:pPr marL="0" indent="0">
              <a:buNone/>
            </a:pPr>
            <a:r>
              <a:rPr lang="en-US" sz="2000" dirty="0"/>
              <a:t>.then(function(data){</a:t>
            </a:r>
          </a:p>
          <a:p>
            <a:pPr marL="0" indent="0">
              <a:buNone/>
            </a:pPr>
            <a:r>
              <a:rPr lang="en-US" sz="2000" dirty="0"/>
              <a:t>    console.log(data);</a:t>
            </a:r>
          </a:p>
          <a:p>
            <a:pPr marL="0" indent="0">
              <a:buNone/>
            </a:pPr>
            <a:r>
              <a:rPr lang="en-US" sz="2000" dirty="0"/>
              <a:t>    console.log('OK I am second');</a:t>
            </a:r>
          </a:p>
          <a:p>
            <a:pPr marL="0" indent="0">
              <a:buNone/>
            </a:pPr>
            <a:r>
              <a:rPr lang="en-US" sz="2000" dirty="0"/>
              <a:t>})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FFF00"/>
                </a:highlight>
              </a:rPr>
              <a:t>.catch(function(err){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FFF00"/>
                </a:highlight>
              </a:rPr>
              <a:t>    console.log(err);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FFF00"/>
                </a:highlight>
              </a:rPr>
              <a:t>});</a:t>
            </a:r>
          </a:p>
          <a:p>
            <a:pPr marL="0" indent="0">
              <a:buNone/>
            </a:pPr>
            <a:r>
              <a:rPr lang="en-US" sz="2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89976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ECMAScript 2018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384300"/>
            <a:ext cx="672719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/>
              <a:t>…</a:t>
            </a:r>
          </a:p>
          <a:p>
            <a:pPr marL="0" indent="0">
              <a:buNone/>
            </a:pPr>
            <a:r>
              <a:rPr lang="en-US" sz="2000" dirty="0" err="1"/>
              <a:t>doFirst</a:t>
            </a:r>
            <a:r>
              <a:rPr lang="en-US" sz="2000" dirty="0"/>
              <a:t>()</a:t>
            </a:r>
          </a:p>
          <a:p>
            <a:pPr marL="0" indent="0">
              <a:buNone/>
            </a:pPr>
            <a:r>
              <a:rPr lang="en-US" sz="2000" dirty="0"/>
              <a:t>.then(function(data){</a:t>
            </a:r>
          </a:p>
          <a:p>
            <a:pPr marL="0" indent="0">
              <a:buNone/>
            </a:pPr>
            <a:r>
              <a:rPr lang="en-US" sz="2000" dirty="0"/>
              <a:t>    console.log(data);</a:t>
            </a:r>
          </a:p>
          <a:p>
            <a:pPr marL="0" indent="0">
              <a:buNone/>
            </a:pPr>
            <a:r>
              <a:rPr lang="en-US" sz="2000" dirty="0"/>
              <a:t>    console.log('OK I am second');</a:t>
            </a:r>
          </a:p>
          <a:p>
            <a:pPr marL="0" indent="0">
              <a:buNone/>
            </a:pPr>
            <a:r>
              <a:rPr lang="en-US" sz="2000" dirty="0"/>
              <a:t>})</a:t>
            </a:r>
          </a:p>
          <a:p>
            <a:pPr marL="0" indent="0">
              <a:buNone/>
            </a:pPr>
            <a:r>
              <a:rPr lang="en-US" sz="2000" dirty="0"/>
              <a:t>.catch(function(err){</a:t>
            </a:r>
          </a:p>
          <a:p>
            <a:pPr marL="0" indent="0">
              <a:buNone/>
            </a:pPr>
            <a:r>
              <a:rPr lang="en-US" sz="2000" dirty="0"/>
              <a:t>    console.log(err);</a:t>
            </a:r>
          </a:p>
          <a:p>
            <a:pPr marL="0" indent="0">
              <a:buNone/>
            </a:pPr>
            <a:r>
              <a:rPr lang="en-US" sz="2000" dirty="0"/>
              <a:t>})</a:t>
            </a:r>
            <a:r>
              <a:rPr lang="en-US" sz="2000" dirty="0">
                <a:highlight>
                  <a:srgbClr val="FFFF00"/>
                </a:highlight>
              </a:rPr>
              <a:t>.finally(function(){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FFF00"/>
                </a:highlight>
              </a:rPr>
              <a:t>    console.log("Promise was settled");</a:t>
            </a:r>
          </a:p>
          <a:p>
            <a:pPr marL="0" indent="0">
              <a:buNone/>
            </a:pPr>
            <a:r>
              <a:rPr lang="en-US" sz="2000" dirty="0">
                <a:highlight>
                  <a:srgbClr val="FFFF00"/>
                </a:highlight>
              </a:rPr>
              <a:t>});</a:t>
            </a:r>
          </a:p>
          <a:p>
            <a:pPr marL="0" indent="0">
              <a:buNone/>
            </a:pPr>
            <a:r>
              <a:rPr lang="en-US" sz="2000" dirty="0"/>
              <a:t>…</a:t>
            </a:r>
          </a:p>
        </p:txBody>
      </p:sp>
      <p:sp>
        <p:nvSpPr>
          <p:cNvPr id="9" name="Text Placeholder 23">
            <a:extLst>
              <a:ext uri="{FF2B5EF4-FFF2-40B4-BE49-F238E27FC236}">
                <a16:creationId xmlns:a16="http://schemas.microsoft.com/office/drawing/2014/main" id="{9ADBE286-3D5C-410C-B5B7-494412003B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37608" y="1955587"/>
            <a:ext cx="4413094" cy="1473413"/>
          </a:xfrm>
        </p:spPr>
        <p:txBody>
          <a:bodyPr/>
          <a:lstStyle/>
          <a:p>
            <a:r>
              <a:rPr lang="en-US" dirty="0"/>
              <a:t>ECMAScript 2018 introduced the finally function for clean up purposes</a:t>
            </a:r>
          </a:p>
        </p:txBody>
      </p:sp>
    </p:spTree>
    <p:extLst>
      <p:ext uri="{BB962C8B-B14F-4D97-AF65-F5344CB8AC3E}">
        <p14:creationId xmlns:p14="http://schemas.microsoft.com/office/powerpoint/2010/main" val="3452285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95300" y="446148"/>
            <a:ext cx="8758428" cy="676597"/>
          </a:xfrm>
        </p:spPr>
        <p:txBody>
          <a:bodyPr>
            <a:normAutofit/>
          </a:bodyPr>
          <a:lstStyle/>
          <a:p>
            <a:r>
              <a:rPr lang="en-US" dirty="0"/>
              <a:t>Synchronous/Asynchronous code</a:t>
            </a:r>
          </a:p>
        </p:txBody>
      </p:sp>
      <p:sp>
        <p:nvSpPr>
          <p:cNvPr id="21" name="Flowchart: Predefined Process 20">
            <a:extLst>
              <a:ext uri="{FF2B5EF4-FFF2-40B4-BE49-F238E27FC236}">
                <a16:creationId xmlns:a16="http://schemas.microsoft.com/office/drawing/2014/main" id="{39529558-8957-4097-9D95-456077A42B72}"/>
              </a:ext>
            </a:extLst>
          </p:cNvPr>
          <p:cNvSpPr/>
          <p:nvPr/>
        </p:nvSpPr>
        <p:spPr>
          <a:xfrm>
            <a:off x="1309255" y="2473036"/>
            <a:ext cx="1402773" cy="904009"/>
          </a:xfrm>
          <a:prstGeom prst="flowChartPredefinedProcess">
            <a:avLst/>
          </a:prstGeom>
          <a:solidFill>
            <a:schemeClr val="bg2"/>
          </a:solidFill>
          <a:ln w="190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Function A</a:t>
            </a:r>
          </a:p>
        </p:txBody>
      </p:sp>
      <p:sp>
        <p:nvSpPr>
          <p:cNvPr id="22" name="Flowchart: Predefined Process 21">
            <a:extLst>
              <a:ext uri="{FF2B5EF4-FFF2-40B4-BE49-F238E27FC236}">
                <a16:creationId xmlns:a16="http://schemas.microsoft.com/office/drawing/2014/main" id="{E900092D-57B6-47FB-9282-8EA7BDBEAF31}"/>
              </a:ext>
            </a:extLst>
          </p:cNvPr>
          <p:cNvSpPr/>
          <p:nvPr/>
        </p:nvSpPr>
        <p:spPr>
          <a:xfrm>
            <a:off x="4326083" y="3429000"/>
            <a:ext cx="1402773" cy="904009"/>
          </a:xfrm>
          <a:prstGeom prst="flowChartPredefinedProcess">
            <a:avLst/>
          </a:prstGeom>
          <a:solidFill>
            <a:schemeClr val="bg2"/>
          </a:solidFill>
          <a:ln w="190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Function B</a:t>
            </a:r>
          </a:p>
        </p:txBody>
      </p:sp>
      <p:sp>
        <p:nvSpPr>
          <p:cNvPr id="23" name="Flowchart: Predefined Process 22">
            <a:extLst>
              <a:ext uri="{FF2B5EF4-FFF2-40B4-BE49-F238E27FC236}">
                <a16:creationId xmlns:a16="http://schemas.microsoft.com/office/drawing/2014/main" id="{109051D1-326C-4E1E-AF7D-B3BC648D357E}"/>
              </a:ext>
            </a:extLst>
          </p:cNvPr>
          <p:cNvSpPr/>
          <p:nvPr/>
        </p:nvSpPr>
        <p:spPr>
          <a:xfrm>
            <a:off x="7453746" y="4192731"/>
            <a:ext cx="1402773" cy="904009"/>
          </a:xfrm>
          <a:prstGeom prst="flowChartPredefinedProcess">
            <a:avLst/>
          </a:prstGeom>
          <a:solidFill>
            <a:schemeClr val="bg2"/>
          </a:solidFill>
          <a:ln w="190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Function C</a:t>
            </a:r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29BC8246-58E1-4F72-98DE-76D3EC5212CF}"/>
              </a:ext>
            </a:extLst>
          </p:cNvPr>
          <p:cNvCxnSpPr>
            <a:cxnSpLocks/>
          </p:cNvCxnSpPr>
          <p:nvPr/>
        </p:nvCxnSpPr>
        <p:spPr>
          <a:xfrm>
            <a:off x="5728856" y="3896590"/>
            <a:ext cx="1724890" cy="732560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7E129AC7-D260-4A77-9D35-29E01629B4F4}"/>
              </a:ext>
            </a:extLst>
          </p:cNvPr>
          <p:cNvCxnSpPr>
            <a:cxnSpLocks/>
          </p:cNvCxnSpPr>
          <p:nvPr/>
        </p:nvCxnSpPr>
        <p:spPr>
          <a:xfrm>
            <a:off x="2712028" y="2925041"/>
            <a:ext cx="1614055" cy="955964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187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95300" y="446148"/>
            <a:ext cx="8758428" cy="676597"/>
          </a:xfrm>
        </p:spPr>
        <p:txBody>
          <a:bodyPr>
            <a:normAutofit/>
          </a:bodyPr>
          <a:lstStyle/>
          <a:p>
            <a:r>
              <a:rPr lang="en-US" dirty="0"/>
              <a:t>Synchronous/Asynchronous code</a:t>
            </a:r>
          </a:p>
        </p:txBody>
      </p:sp>
      <p:sp>
        <p:nvSpPr>
          <p:cNvPr id="9" name="Flowchart: Predefined Process 8">
            <a:extLst>
              <a:ext uri="{FF2B5EF4-FFF2-40B4-BE49-F238E27FC236}">
                <a16:creationId xmlns:a16="http://schemas.microsoft.com/office/drawing/2014/main" id="{902ABDAD-B2DD-4334-9265-BD574AA10661}"/>
              </a:ext>
            </a:extLst>
          </p:cNvPr>
          <p:cNvSpPr/>
          <p:nvPr/>
        </p:nvSpPr>
        <p:spPr>
          <a:xfrm>
            <a:off x="1309255" y="2473036"/>
            <a:ext cx="1402773" cy="904009"/>
          </a:xfrm>
          <a:prstGeom prst="flowChartPredefinedProcess">
            <a:avLst/>
          </a:prstGeom>
          <a:solidFill>
            <a:schemeClr val="bg2"/>
          </a:solidFill>
          <a:ln w="190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Function A</a:t>
            </a:r>
          </a:p>
        </p:txBody>
      </p:sp>
      <p:sp>
        <p:nvSpPr>
          <p:cNvPr id="10" name="Flowchart: Predefined Process 9">
            <a:extLst>
              <a:ext uri="{FF2B5EF4-FFF2-40B4-BE49-F238E27FC236}">
                <a16:creationId xmlns:a16="http://schemas.microsoft.com/office/drawing/2014/main" id="{97ED3AC4-E755-4A3D-B159-8214E39011BA}"/>
              </a:ext>
            </a:extLst>
          </p:cNvPr>
          <p:cNvSpPr/>
          <p:nvPr/>
        </p:nvSpPr>
        <p:spPr>
          <a:xfrm>
            <a:off x="4326083" y="3429000"/>
            <a:ext cx="1402773" cy="904009"/>
          </a:xfrm>
          <a:prstGeom prst="flowChartPredefinedProcess">
            <a:avLst/>
          </a:prstGeom>
          <a:solidFill>
            <a:schemeClr val="bg2"/>
          </a:solidFill>
          <a:ln w="190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Function B</a:t>
            </a:r>
          </a:p>
        </p:txBody>
      </p:sp>
      <p:sp>
        <p:nvSpPr>
          <p:cNvPr id="11" name="Flowchart: Predefined Process 10">
            <a:extLst>
              <a:ext uri="{FF2B5EF4-FFF2-40B4-BE49-F238E27FC236}">
                <a16:creationId xmlns:a16="http://schemas.microsoft.com/office/drawing/2014/main" id="{282179EC-DF21-4E18-B757-0281BDB38816}"/>
              </a:ext>
            </a:extLst>
          </p:cNvPr>
          <p:cNvSpPr/>
          <p:nvPr/>
        </p:nvSpPr>
        <p:spPr>
          <a:xfrm>
            <a:off x="7453746" y="4192731"/>
            <a:ext cx="1402773" cy="904009"/>
          </a:xfrm>
          <a:prstGeom prst="flowChartPredefinedProcess">
            <a:avLst/>
          </a:prstGeom>
          <a:solidFill>
            <a:schemeClr val="bg2"/>
          </a:solidFill>
          <a:ln w="19050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Function C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CE3A0C2A-8075-4CE7-B465-030E3FDE4F8C}"/>
              </a:ext>
            </a:extLst>
          </p:cNvPr>
          <p:cNvCxnSpPr>
            <a:cxnSpLocks/>
          </p:cNvCxnSpPr>
          <p:nvPr/>
        </p:nvCxnSpPr>
        <p:spPr>
          <a:xfrm>
            <a:off x="5728856" y="3896590"/>
            <a:ext cx="1724890" cy="732560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C84F0BB-2613-4120-A78A-507DDEBE9A7C}"/>
              </a:ext>
            </a:extLst>
          </p:cNvPr>
          <p:cNvCxnSpPr>
            <a:cxnSpLocks/>
          </p:cNvCxnSpPr>
          <p:nvPr/>
        </p:nvCxnSpPr>
        <p:spPr>
          <a:xfrm>
            <a:off x="2712028" y="2925041"/>
            <a:ext cx="1614055" cy="955964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Arrow: Curved Left 16">
            <a:extLst>
              <a:ext uri="{FF2B5EF4-FFF2-40B4-BE49-F238E27FC236}">
                <a16:creationId xmlns:a16="http://schemas.microsoft.com/office/drawing/2014/main" id="{43667B5E-102F-431E-B343-2DBE6DA9EE63}"/>
              </a:ext>
            </a:extLst>
          </p:cNvPr>
          <p:cNvSpPr/>
          <p:nvPr/>
        </p:nvSpPr>
        <p:spPr>
          <a:xfrm>
            <a:off x="8863687" y="4182583"/>
            <a:ext cx="1018309" cy="1181967"/>
          </a:xfrm>
          <a:prstGeom prst="curvedLef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688F8AC3-AF2F-4556-9E2F-1A92FD3A45F7}"/>
              </a:ext>
            </a:extLst>
          </p:cNvPr>
          <p:cNvSpPr/>
          <p:nvPr/>
        </p:nvSpPr>
        <p:spPr>
          <a:xfrm>
            <a:off x="10292194" y="4202978"/>
            <a:ext cx="446809" cy="592283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8C879F-273C-4F3A-B934-F175852A26A6}"/>
              </a:ext>
            </a:extLst>
          </p:cNvPr>
          <p:cNvSpPr txBox="1"/>
          <p:nvPr/>
        </p:nvSpPr>
        <p:spPr>
          <a:xfrm>
            <a:off x="10027226" y="4851690"/>
            <a:ext cx="68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www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7A71530E-E8BE-40F9-8DBE-F4D654A58181}"/>
              </a:ext>
            </a:extLst>
          </p:cNvPr>
          <p:cNvSpPr/>
          <p:nvPr/>
        </p:nvSpPr>
        <p:spPr>
          <a:xfrm>
            <a:off x="10165772" y="4259407"/>
            <a:ext cx="446809" cy="592283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8F0FD68D-B954-4F41-B124-7399368E6B41}"/>
              </a:ext>
            </a:extLst>
          </p:cNvPr>
          <p:cNvSpPr/>
          <p:nvPr/>
        </p:nvSpPr>
        <p:spPr>
          <a:xfrm>
            <a:off x="10037756" y="4350847"/>
            <a:ext cx="446809" cy="592283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F4A739-47D5-4876-BD1D-BDD579A7A80D}"/>
              </a:ext>
            </a:extLst>
          </p:cNvPr>
          <p:cNvSpPr txBox="1"/>
          <p:nvPr/>
        </p:nvSpPr>
        <p:spPr>
          <a:xfrm>
            <a:off x="5866542" y="4961025"/>
            <a:ext cx="128214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accent3"/>
                </a:solidFill>
              </a:rPr>
              <a:t>Promise</a:t>
            </a:r>
          </a:p>
          <a:p>
            <a:r>
              <a:rPr lang="en-US" sz="2600" dirty="0">
                <a:solidFill>
                  <a:schemeClr val="accent3"/>
                </a:solidFill>
              </a:rPr>
              <a:t>object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2A9AF2-06BD-47BB-91D6-7C8E8DDC66D8}"/>
              </a:ext>
            </a:extLst>
          </p:cNvPr>
          <p:cNvSpPr txBox="1"/>
          <p:nvPr/>
        </p:nvSpPr>
        <p:spPr>
          <a:xfrm>
            <a:off x="2136777" y="4228849"/>
            <a:ext cx="212609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accent3"/>
                </a:solidFill>
              </a:rPr>
              <a:t>Normal return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E660DE6F-7B3D-4217-9AC6-EE313BC70B8E}"/>
              </a:ext>
            </a:extLst>
          </p:cNvPr>
          <p:cNvCxnSpPr>
            <a:cxnSpLocks/>
          </p:cNvCxnSpPr>
          <p:nvPr/>
        </p:nvCxnSpPr>
        <p:spPr>
          <a:xfrm rot="10800000">
            <a:off x="5098474" y="4320817"/>
            <a:ext cx="2355272" cy="592282"/>
          </a:xfrm>
          <a:prstGeom prst="bentConnector3">
            <a:avLst>
              <a:gd name="adj1" fmla="val 100294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A478698D-F26E-424B-A9D6-526C41031BA3}"/>
              </a:ext>
            </a:extLst>
          </p:cNvPr>
          <p:cNvCxnSpPr>
            <a:cxnSpLocks/>
          </p:cNvCxnSpPr>
          <p:nvPr/>
        </p:nvCxnSpPr>
        <p:spPr>
          <a:xfrm rot="10800000">
            <a:off x="1970811" y="3400210"/>
            <a:ext cx="2355272" cy="841878"/>
          </a:xfrm>
          <a:prstGeom prst="bentConnector3">
            <a:avLst>
              <a:gd name="adj1" fmla="val 100294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llout: Line 4">
            <a:extLst>
              <a:ext uri="{FF2B5EF4-FFF2-40B4-BE49-F238E27FC236}">
                <a16:creationId xmlns:a16="http://schemas.microsoft.com/office/drawing/2014/main" id="{1F7AF2C1-A479-41B9-AFA8-A3AD2A72C3AF}"/>
              </a:ext>
            </a:extLst>
          </p:cNvPr>
          <p:cNvSpPr/>
          <p:nvPr/>
        </p:nvSpPr>
        <p:spPr>
          <a:xfrm>
            <a:off x="9253728" y="2479858"/>
            <a:ext cx="2082806" cy="1268203"/>
          </a:xfrm>
          <a:prstGeom prst="borderCallout1">
            <a:avLst>
              <a:gd name="adj1" fmla="val 18750"/>
              <a:gd name="adj2" fmla="val -8333"/>
              <a:gd name="adj3" fmla="val 127882"/>
              <a:gd name="adj4" fmla="val -47699"/>
            </a:avLst>
          </a:prstGeom>
          <a:solidFill>
            <a:schemeClr val="tx2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We still don’t have data at this point, but it will come eventually</a:t>
            </a:r>
          </a:p>
        </p:txBody>
      </p:sp>
    </p:spTree>
    <p:extLst>
      <p:ext uri="{BB962C8B-B14F-4D97-AF65-F5344CB8AC3E}">
        <p14:creationId xmlns:p14="http://schemas.microsoft.com/office/powerpoint/2010/main" val="156564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Interrupting the sequence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BA49E4-763C-49AA-ABD6-8096A43FF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7585" y="1290718"/>
            <a:ext cx="4846467" cy="4723512"/>
          </a:xfrm>
          <a:prstGeom prst="rect">
            <a:avLst/>
          </a:prstGeom>
        </p:spPr>
      </p:pic>
      <p:sp>
        <p:nvSpPr>
          <p:cNvPr id="9" name="Callout: Line 8">
            <a:extLst>
              <a:ext uri="{FF2B5EF4-FFF2-40B4-BE49-F238E27FC236}">
                <a16:creationId xmlns:a16="http://schemas.microsoft.com/office/drawing/2014/main" id="{C5C69BB9-14D8-4F09-8DD7-52710C55E1CF}"/>
              </a:ext>
            </a:extLst>
          </p:cNvPr>
          <p:cNvSpPr/>
          <p:nvPr/>
        </p:nvSpPr>
        <p:spPr>
          <a:xfrm>
            <a:off x="8243867" y="4683968"/>
            <a:ext cx="2731008" cy="1330262"/>
          </a:xfrm>
          <a:prstGeom prst="borderCallout1">
            <a:avLst>
              <a:gd name="adj1" fmla="val 53187"/>
              <a:gd name="adj2" fmla="val 638"/>
              <a:gd name="adj3" fmla="val 53574"/>
              <a:gd name="adj4" fmla="val -155066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Normal sequence, first…second..</a:t>
            </a:r>
          </a:p>
        </p:txBody>
      </p:sp>
    </p:spTree>
    <p:extLst>
      <p:ext uri="{BB962C8B-B14F-4D97-AF65-F5344CB8AC3E}">
        <p14:creationId xmlns:p14="http://schemas.microsoft.com/office/powerpoint/2010/main" val="372365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Interrupting the sequence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2FCE5B-6FD2-44DA-A3B5-D71E78820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4605" y="1304854"/>
            <a:ext cx="5612429" cy="4709376"/>
          </a:xfrm>
          <a:prstGeom prst="rect">
            <a:avLst/>
          </a:prstGeom>
        </p:spPr>
      </p:pic>
      <p:sp>
        <p:nvSpPr>
          <p:cNvPr id="9" name="Callout: Line 8">
            <a:extLst>
              <a:ext uri="{FF2B5EF4-FFF2-40B4-BE49-F238E27FC236}">
                <a16:creationId xmlns:a16="http://schemas.microsoft.com/office/drawing/2014/main" id="{C5C69BB9-14D8-4F09-8DD7-52710C55E1CF}"/>
              </a:ext>
            </a:extLst>
          </p:cNvPr>
          <p:cNvSpPr/>
          <p:nvPr/>
        </p:nvSpPr>
        <p:spPr>
          <a:xfrm>
            <a:off x="8214684" y="4617431"/>
            <a:ext cx="2731008" cy="1330262"/>
          </a:xfrm>
          <a:prstGeom prst="borderCallout1">
            <a:avLst>
              <a:gd name="adj1" fmla="val 74104"/>
              <a:gd name="adj2" fmla="val 248"/>
              <a:gd name="adj3" fmla="val 74779"/>
              <a:gd name="adj4" fmla="val -182138"/>
            </a:avLst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The </a:t>
            </a:r>
            <a:r>
              <a:rPr lang="en-US" b="1" dirty="0" err="1">
                <a:solidFill>
                  <a:srgbClr val="FFFFFF"/>
                </a:solidFill>
              </a:rPr>
              <a:t>setTimeout</a:t>
            </a:r>
            <a:r>
              <a:rPr lang="en-US" b="1" dirty="0">
                <a:solidFill>
                  <a:srgbClr val="FFFFFF"/>
                </a:solidFill>
              </a:rPr>
              <a:t>() function has caused line 10 to execute first, NOT what we want</a:t>
            </a:r>
          </a:p>
        </p:txBody>
      </p:sp>
    </p:spTree>
    <p:extLst>
      <p:ext uri="{BB962C8B-B14F-4D97-AF65-F5344CB8AC3E}">
        <p14:creationId xmlns:p14="http://schemas.microsoft.com/office/powerpoint/2010/main" val="4050527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C3B-D95C-4353-8F6A-8B09CBE77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400" dirty="0"/>
              <a:t>//</a:t>
            </a:r>
            <a:r>
              <a:rPr lang="en-US" sz="1400" dirty="0" err="1"/>
              <a:t>promisses</a:t>
            </a:r>
            <a:endParaRPr lang="en-US" sz="1400" dirty="0"/>
          </a:p>
          <a:p>
            <a:r>
              <a:rPr lang="en-US" sz="1400" dirty="0"/>
              <a:t>const </a:t>
            </a:r>
            <a:r>
              <a:rPr lang="en-US" sz="1400" dirty="0" err="1"/>
              <a:t>doFirst</a:t>
            </a:r>
            <a:r>
              <a:rPr lang="en-US" sz="1400" dirty="0"/>
              <a:t> = function() {</a:t>
            </a:r>
          </a:p>
          <a:p>
            <a:r>
              <a:rPr lang="en-US" sz="1400" dirty="0"/>
              <a:t>    </a:t>
            </a:r>
            <a:r>
              <a:rPr lang="en-US" sz="1400" b="1" dirty="0">
                <a:solidFill>
                  <a:srgbClr val="FFC000"/>
                </a:solidFill>
              </a:rPr>
              <a:t>return new Promise();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setTimeout</a:t>
            </a:r>
            <a:r>
              <a:rPr lang="en-US" sz="1400" dirty="0"/>
              <a:t>(function(){</a:t>
            </a:r>
          </a:p>
          <a:p>
            <a:r>
              <a:rPr lang="en-US" sz="1400" dirty="0"/>
              <a:t>        console.log('I was first...’);</a:t>
            </a:r>
          </a:p>
          <a:p>
            <a:r>
              <a:rPr lang="en-US" sz="1400" dirty="0"/>
              <a:t>    }, 2000);</a:t>
            </a:r>
          </a:p>
          <a:p>
            <a:r>
              <a:rPr lang="en-US" sz="1400" dirty="0"/>
              <a:t>};</a:t>
            </a:r>
          </a:p>
          <a:p>
            <a:r>
              <a:rPr lang="en-US" sz="1400" dirty="0"/>
              <a:t>//</a:t>
            </a:r>
          </a:p>
          <a:p>
            <a:r>
              <a:rPr lang="en-US" sz="1400" dirty="0" err="1"/>
              <a:t>doFirst</a:t>
            </a:r>
            <a:r>
              <a:rPr lang="en-US" sz="1400" dirty="0"/>
              <a:t>();</a:t>
            </a:r>
          </a:p>
          <a:p>
            <a:r>
              <a:rPr lang="en-US" sz="1400" dirty="0"/>
              <a:t>//</a:t>
            </a:r>
          </a:p>
          <a:p>
            <a:r>
              <a:rPr lang="en-US" sz="1400" dirty="0"/>
              <a:t>console.log('OK I am second');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EF9D67-6642-4D3F-8C61-1F50668812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Lets create a Promise object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Introduce the Promise</a:t>
            </a:r>
          </a:p>
        </p:txBody>
      </p:sp>
    </p:spTree>
    <p:extLst>
      <p:ext uri="{BB962C8B-B14F-4D97-AF65-F5344CB8AC3E}">
        <p14:creationId xmlns:p14="http://schemas.microsoft.com/office/powerpoint/2010/main" val="1388061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C3B-D95C-4353-8F6A-8B09CBE77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400" b="1" dirty="0"/>
              <a:t>//</a:t>
            </a:r>
            <a:r>
              <a:rPr lang="en-US" sz="1400" b="1" dirty="0" err="1"/>
              <a:t>promisses</a:t>
            </a:r>
            <a:endParaRPr lang="en-US" sz="1400" b="1" dirty="0"/>
          </a:p>
          <a:p>
            <a:r>
              <a:rPr lang="en-US" sz="1400" b="1" dirty="0"/>
              <a:t>const </a:t>
            </a:r>
            <a:r>
              <a:rPr lang="en-US" sz="1400" b="1" dirty="0" err="1"/>
              <a:t>doFirst</a:t>
            </a:r>
            <a:r>
              <a:rPr lang="en-US" sz="1400" b="1" dirty="0"/>
              <a:t> = function() {</a:t>
            </a:r>
          </a:p>
          <a:p>
            <a:r>
              <a:rPr lang="en-US" sz="1400" b="1" dirty="0"/>
              <a:t>    return new Promise(</a:t>
            </a:r>
            <a:r>
              <a:rPr lang="en-US" sz="1400" b="1" dirty="0">
                <a:solidFill>
                  <a:srgbClr val="FFC000"/>
                </a:solidFill>
              </a:rPr>
              <a:t>function(){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        //promise returned here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    }</a:t>
            </a:r>
            <a:r>
              <a:rPr lang="en-US" sz="1400" b="1" dirty="0"/>
              <a:t>);</a:t>
            </a:r>
          </a:p>
          <a:p>
            <a:r>
              <a:rPr lang="en-US" sz="1400" b="1" dirty="0"/>
              <a:t>	</a:t>
            </a:r>
            <a:r>
              <a:rPr lang="en-US" sz="1400" b="1" dirty="0" err="1"/>
              <a:t>setTimeout</a:t>
            </a:r>
            <a:r>
              <a:rPr lang="en-US" sz="1400" b="1" dirty="0"/>
              <a:t>(function(){</a:t>
            </a:r>
          </a:p>
          <a:p>
            <a:r>
              <a:rPr lang="en-US" sz="1400" b="1" dirty="0"/>
              <a:t>		console.log('I was first...');</a:t>
            </a:r>
          </a:p>
          <a:p>
            <a:r>
              <a:rPr lang="en-US" sz="1400" b="1" dirty="0"/>
              <a:t>	}, 2000);</a:t>
            </a:r>
          </a:p>
          <a:p>
            <a:r>
              <a:rPr lang="en-US" sz="1400" b="1" dirty="0"/>
              <a:t>};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 err="1"/>
              <a:t>doFirst</a:t>
            </a:r>
            <a:r>
              <a:rPr lang="en-US" sz="1400" b="1" dirty="0"/>
              <a:t>();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/>
              <a:t>console.log('OK I am second');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EF9D67-6642-4D3F-8C61-1F50668812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804" y="1411580"/>
            <a:ext cx="4673600" cy="4865005"/>
          </a:xfrm>
        </p:spPr>
        <p:txBody>
          <a:bodyPr/>
          <a:lstStyle/>
          <a:p>
            <a:r>
              <a:rPr lang="en-US" dirty="0"/>
              <a:t>The constructor of the Promise takes a function that will return the actual promise object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Introduce the Promise</a:t>
            </a:r>
          </a:p>
        </p:txBody>
      </p:sp>
    </p:spTree>
    <p:extLst>
      <p:ext uri="{BB962C8B-B14F-4D97-AF65-F5344CB8AC3E}">
        <p14:creationId xmlns:p14="http://schemas.microsoft.com/office/powerpoint/2010/main" val="713723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EC3B-D95C-4353-8F6A-8B09CBE77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400" b="1" dirty="0"/>
              <a:t>//</a:t>
            </a:r>
            <a:r>
              <a:rPr lang="en-US" sz="1400" b="1" dirty="0" err="1"/>
              <a:t>promisses</a:t>
            </a:r>
            <a:endParaRPr lang="en-US" sz="1400" b="1" dirty="0"/>
          </a:p>
          <a:p>
            <a:r>
              <a:rPr lang="en-US" sz="1400" b="1" dirty="0"/>
              <a:t>const </a:t>
            </a:r>
            <a:r>
              <a:rPr lang="en-US" sz="1400" b="1" dirty="0" err="1"/>
              <a:t>doFirst</a:t>
            </a:r>
            <a:r>
              <a:rPr lang="en-US" sz="1400" b="1" dirty="0"/>
              <a:t> = function() {</a:t>
            </a:r>
          </a:p>
          <a:p>
            <a:r>
              <a:rPr lang="en-US" sz="1400" b="1" dirty="0"/>
              <a:t>    return new Promise(function(</a:t>
            </a:r>
            <a:r>
              <a:rPr lang="en-US" sz="1400" b="1" dirty="0">
                <a:solidFill>
                  <a:srgbClr val="FFC000"/>
                </a:solidFill>
              </a:rPr>
              <a:t>resolve, reject</a:t>
            </a:r>
            <a:r>
              <a:rPr lang="en-US" sz="1400" b="1" dirty="0"/>
              <a:t>){</a:t>
            </a:r>
          </a:p>
          <a:p>
            <a:r>
              <a:rPr lang="en-US" sz="1400" b="1" dirty="0"/>
              <a:t>        //promise returned here</a:t>
            </a:r>
          </a:p>
          <a:p>
            <a:r>
              <a:rPr lang="en-US" sz="1400" b="1" dirty="0"/>
              <a:t>    });</a:t>
            </a:r>
          </a:p>
          <a:p>
            <a:r>
              <a:rPr lang="en-US" sz="1400" b="1" dirty="0"/>
              <a:t>	</a:t>
            </a:r>
            <a:r>
              <a:rPr lang="en-US" sz="1400" b="1" dirty="0" err="1"/>
              <a:t>setTimeout</a:t>
            </a:r>
            <a:r>
              <a:rPr lang="en-US" sz="1400" b="1" dirty="0"/>
              <a:t>(function(){</a:t>
            </a:r>
          </a:p>
          <a:p>
            <a:r>
              <a:rPr lang="en-US" sz="1400" b="1" dirty="0"/>
              <a:t>		console.log('I was first...');</a:t>
            </a:r>
          </a:p>
          <a:p>
            <a:r>
              <a:rPr lang="en-US" sz="1400" b="1" dirty="0"/>
              <a:t>	}, 2000);</a:t>
            </a:r>
          </a:p>
          <a:p>
            <a:r>
              <a:rPr lang="en-US" sz="1400" b="1" dirty="0"/>
              <a:t>};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 err="1"/>
              <a:t>doFirst</a:t>
            </a:r>
            <a:r>
              <a:rPr lang="en-US" sz="1400" b="1" dirty="0"/>
              <a:t>();</a:t>
            </a:r>
          </a:p>
          <a:p>
            <a:r>
              <a:rPr lang="en-US" sz="1400" b="1" dirty="0"/>
              <a:t>//</a:t>
            </a:r>
          </a:p>
          <a:p>
            <a:r>
              <a:rPr lang="en-US" sz="1400" b="1" dirty="0"/>
              <a:t>console.log('OK I am second');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EF9D67-6642-4D3F-8C61-1F50668812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The Promise function itself takes two parameters.</a:t>
            </a:r>
          </a:p>
          <a:p>
            <a:r>
              <a:rPr lang="en-US" dirty="0"/>
              <a:t>The first parameter will handle the positive of the </a:t>
            </a:r>
            <a:r>
              <a:rPr lang="en-US" i="1" dirty="0" err="1"/>
              <a:t>doFirst</a:t>
            </a:r>
            <a:r>
              <a:rPr lang="en-US" dirty="0"/>
              <a:t>() function and the second will handle any errors or rejection of the </a:t>
            </a:r>
            <a:r>
              <a:rPr lang="en-US" i="1" dirty="0" err="1"/>
              <a:t>doFirst</a:t>
            </a:r>
            <a:r>
              <a:rPr lang="en-US" dirty="0"/>
              <a:t> function()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FFD6D-F225-4755-AFE6-D6CED296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Introduce the Promise</a:t>
            </a:r>
          </a:p>
        </p:txBody>
      </p:sp>
    </p:spTree>
    <p:extLst>
      <p:ext uri="{BB962C8B-B14F-4D97-AF65-F5344CB8AC3E}">
        <p14:creationId xmlns:p14="http://schemas.microsoft.com/office/powerpoint/2010/main" val="3338595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5">
      <a:dk1>
        <a:srgbClr val="141C36"/>
      </a:dk1>
      <a:lt1>
        <a:srgbClr val="E9E8DE"/>
      </a:lt1>
      <a:dk2>
        <a:srgbClr val="DA3467"/>
      </a:dk2>
      <a:lt2>
        <a:srgbClr val="F0AE43"/>
      </a:lt2>
      <a:accent1>
        <a:srgbClr val="DA5835"/>
      </a:accent1>
      <a:accent2>
        <a:srgbClr val="4CA3D9"/>
      </a:accent2>
      <a:accent3>
        <a:srgbClr val="424590"/>
      </a:accent3>
      <a:accent4>
        <a:srgbClr val="2B1141"/>
      </a:accent4>
      <a:accent5>
        <a:srgbClr val="E9E8DE"/>
      </a:accent5>
      <a:accent6>
        <a:srgbClr val="141C36"/>
      </a:accent6>
      <a:hlink>
        <a:srgbClr val="DA3366"/>
      </a:hlink>
      <a:folHlink>
        <a:srgbClr val="F0AE42"/>
      </a:folHlink>
    </a:clrScheme>
    <a:fontScheme name="Custom 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72133df-ddc6-45fd-ab4e-f14db011aa40">
      <UserInfo>
        <DisplayName>John Mckeever</DisplayName>
        <AccountId>1629</AccountId>
        <AccountType/>
      </UserInfo>
    </SharedWithUsers>
    <Planner xmlns="d72133df-ddc6-45fd-ab4e-f14db011aa40">68</Planner>
    <Status xmlns="49f45eef-902e-4121-abb0-1efe2a4305cb">Recording</Status>
    <LE_x0020__x002d__x0020_Q3 xmlns="49f45eef-902e-4121-abb0-1efe2a4305cb" xsi:nil="true"/>
    <SEO_x0020__x002d__x0020_Q1 xmlns="49f45eef-902e-4121-abb0-1efe2a4305cb" xsi:nil="true"/>
    <LE_x0020__x002d__x0020_Q2 xmlns="49f45eef-902e-4121-abb0-1efe2a4305cb" xsi:nil="true"/>
    <LE_x0020__x002d__x0020_Q1 xmlns="49f45eef-902e-4121-abb0-1efe2a4305cb" xsi:nil="true"/>
    <LP_x0020__x002d__x0020_Q4 xmlns="49f45eef-902e-4121-abb0-1efe2a4305cb" xsi:nil="true"/>
    <Editorial_x0020_Complete xmlns="49f45eef-902e-4121-abb0-1efe2a4305cb">2022-05-05T03:00:00+00:00</Editorial_x0020_Complete>
    <Priority xmlns="49f45eef-902e-4121-abb0-1efe2a4305cb">0</Priority>
    <Editsheet xmlns="49f45eef-902e-4121-abb0-1efe2a4305cb">false</Editsheet>
    <Status_x0020_Detail xmlns="49f45eef-902e-4121-abb0-1efe2a4305cb">Not Started</Status_x0020_Detail>
    <Course_x0020_Hand_x002d_off_x0020__x002d__x0020__x0023__x0020_Courses xmlns="49f45eef-902e-4121-abb0-1efe2a4305cb" xsi:nil="true"/>
    <LE_x0020__x002d__x0020_Q4 xmlns="49f45eef-902e-4121-abb0-1efe2a4305cb" xsi:nil="true"/>
    <SEO_x0020_Total xmlns="49f45eef-902e-4121-abb0-1efe2a4305cb" xsi:nil="true"/>
    <SEO_x0020__x002d__x0020_Q3 xmlns="49f45eef-902e-4121-abb0-1efe2a4305cb" xsi:nil="true"/>
    <SEO_x0020__x002d__x0020_Q4 xmlns="49f45eef-902e-4121-abb0-1efe2a4305cb" xsi:nil="true"/>
    <Plan_x0020_Location xmlns="49f45eef-902e-4121-abb0-1efe2a4305cb" xsi:nil="true"/>
    <Notes0 xmlns="49f45eef-902e-4121-abb0-1efe2a4305cb">Ready for instructor review</Notes0>
    <CD_x0020__x002d__x0020_Q4 xmlns="49f45eef-902e-4121-abb0-1efe2a4305cb" xsi:nil="true"/>
    <Slides0 xmlns="49f45eef-902e-4121-abb0-1efe2a4305cb" xsi:nil="true"/>
    <SEO_x0020__x002d__x0020_Q2 xmlns="49f45eef-902e-4121-abb0-1efe2a4305cb" xsi:nil="true"/>
    <Learning_x0020_Path xmlns="49f45eef-902e-4121-abb0-1efe2a4305cb">1387</Learning_x0020_Path>
    <Editorial_x0020_Review_x0020__x002d__x0020_Total_x0020_Time_x0020__x0028_min_x0029_ xmlns="49f45eef-902e-4121-abb0-1efe2a4305cb" xsi:nil="true"/>
    <CD_x0020__x002d__x0020_Q5 xmlns="49f45eef-902e-4121-abb0-1efe2a4305cb" xsi:nil="true"/>
    <LE_x0020_Feeback xmlns="49f45eef-902e-4121-abb0-1efe2a4305cb" xsi:nil="true"/>
    <Course_x0020_Hand_x002d_off_x0020__x002d__x0020__x0023__x0020_Videos xmlns="49f45eef-902e-4121-abb0-1efe2a4305cb" xsi:nil="true"/>
    <SEO_x0020_Feedback xmlns="49f45eef-902e-4121-abb0-1efe2a4305cb" xsi:nil="true"/>
    <Editorial_x0020_Review_x0020__x002d__x0020__x0023__x0020_of_x0020_Videos xmlns="49f45eef-902e-4121-abb0-1efe2a4305cb" xsi:nil="true"/>
    <CD_x0020__x002d__x0020_Q6 xmlns="49f45eef-902e-4121-abb0-1efe2a4305cb" xsi:nil="true"/>
    <CD_x0020_Feeback xmlns="49f45eef-902e-4121-abb0-1efe2a4305cb" xsi:nil="true"/>
    <LP_x0020_Feedback xmlns="49f45eef-902e-4121-abb0-1efe2a4305cb" xsi:nil="true"/>
    <End_x0020_Date xmlns="49f45eef-902e-4121-abb0-1efe2a4305cb">2022-05-05T03:00:00+00:00</End_x0020_Date>
    <Graphics_x0020_Complete xmlns="49f45eef-902e-4121-abb0-1efe2a4305cb" xsi:nil="true"/>
    <Editor0 xmlns="49f45eef-902e-4121-abb0-1efe2a4305cb">Claudia Vautz</Editor0>
    <Editorial_x0020_Review_x0020__x002d__x0020__x0023__x0020_of_x0020_Slides xmlns="49f45eef-902e-4121-abb0-1efe2a4305cb" xsi:nil="true"/>
    <LP_x0020__x002d__x0020_Q3 xmlns="49f45eef-902e-4121-abb0-1efe2a4305cb" xsi:nil="true"/>
    <Rubric_x0020_Reviewer_x0020__x0028_SEO_x0029_ xmlns="49f45eef-902e-4121-abb0-1efe2a4305cb" xsi:nil="true"/>
    <CD_x0020__x002d__x0020_Q1 xmlns="49f45eef-902e-4121-abb0-1efe2a4305cb" xsi:nil="true"/>
    <QA_x0020_Reviewer xmlns="49f45eef-902e-4121-abb0-1efe2a4305cb" xsi:nil="true"/>
    <LP_x0020__x002d__x0020_Q2 xmlns="49f45eef-902e-4121-abb0-1efe2a4305cb" xsi:nil="true"/>
    <Rubric_x0020_Reviewer_x0020__x0028_CD_x0029_ xmlns="49f45eef-902e-4121-abb0-1efe2a4305cb" xsi:nil="true"/>
    <CD_x0020__x002d__x0020_Q2 xmlns="49f45eef-902e-4121-abb0-1efe2a4305cb" xsi:nil="true"/>
    <Rubric_x0020_Reviewer_x0020__x0028_LP_x0029_ xmlns="49f45eef-902e-4121-abb0-1efe2a4305cb" xsi:nil="true"/>
    <LP_x0020__x002d__x0020_Q1 xmlns="49f45eef-902e-4121-abb0-1efe2a4305cb" xsi:nil="true"/>
    <Course_x0020_code xmlns="49f45eef-902e-4121-abb0-1efe2a4305cb" xsi:nil="true"/>
    <CD_x0020__x002d__x0020_Q3 xmlns="49f45eef-902e-4121-abb0-1efe2a4305cb" xsi:nil="true"/>
    <Course_x0020_Complete xmlns="49f45eef-902e-4121-abb0-1efe2a4305cb" xsi:nil="true"/>
    <Null_x002d_date xmlns="49f45eef-902e-4121-abb0-1efe2a4305cb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604578BAD8E046BEA6A6953A355B7D" ma:contentTypeVersion="96" ma:contentTypeDescription="Create a new document." ma:contentTypeScope="" ma:versionID="5e3799dce67c868ba60f976ca8f8e492">
  <xsd:schema xmlns:xsd="http://www.w3.org/2001/XMLSchema" xmlns:xs="http://www.w3.org/2001/XMLSchema" xmlns:p="http://schemas.microsoft.com/office/2006/metadata/properties" xmlns:ns2="49f45eef-902e-4121-abb0-1efe2a4305cb" xmlns:ns3="d72133df-ddc6-45fd-ab4e-f14db011aa40" targetNamespace="http://schemas.microsoft.com/office/2006/metadata/properties" ma:root="true" ma:fieldsID="3947a9761037e184628021a93f22b00d" ns2:_="" ns3:_="">
    <xsd:import namespace="49f45eef-902e-4121-abb0-1efe2a4305cb"/>
    <xsd:import namespace="d72133df-ddc6-45fd-ab4e-f14db011aa40"/>
    <xsd:element name="properties">
      <xsd:complexType>
        <xsd:sequence>
          <xsd:element name="documentManagement">
            <xsd:complexType>
              <xsd:all>
                <xsd:element ref="ns2:Learning_x0020_Path" minOccurs="0"/>
                <xsd:element ref="ns3:Planner" minOccurs="0"/>
                <xsd:element ref="ns2:Status"/>
                <xsd:element ref="ns2:Status_x0020_Detail" minOccurs="0"/>
                <xsd:element ref="ns2:Notes0" minOccurs="0"/>
                <xsd:element ref="ns2:Editor0" minOccurs="0"/>
                <xsd:element ref="ns2:Editorial_x0020_Review_x0020__x002d__x0020__x0023__x0020_of_x0020_Slides" minOccurs="0"/>
                <xsd:element ref="ns2:Editorial_x0020_Review_x0020__x002d__x0020__x0023__x0020_of_x0020_Videos" minOccurs="0"/>
                <xsd:element ref="ns2:Editorial_x0020_Review_x0020__x002d__x0020_Total_x0020_Time_x0020__x0028_min_x0029_" minOccurs="0"/>
                <xsd:element ref="ns2:Editsheet" minOccurs="0"/>
                <xsd:element ref="ns2:Rubric_x0020_Reviewer_x0020__x0028_CD_x0029_" minOccurs="0"/>
                <xsd:element ref="ns2:CD_x0020__x002d__x0020_Q1" minOccurs="0"/>
                <xsd:element ref="ns2:CD_x0020__x002d__x0020_Q2" minOccurs="0"/>
                <xsd:element ref="ns2:CD_x0020__x002d__x0020_Q3" minOccurs="0"/>
                <xsd:element ref="ns2:CD_x0020__x002d__x0020_Q4" minOccurs="0"/>
                <xsd:element ref="ns2:CD_x0020__x002d__x0020_Q5" minOccurs="0"/>
                <xsd:element ref="ns2:CD_x0020__x002d__x0020_Q6" minOccurs="0"/>
                <xsd:element ref="ns2:CD_x0020_Feeback" minOccurs="0"/>
                <xsd:element ref="ns2:QA_x0020_Reviewer" minOccurs="0"/>
                <xsd:element ref="ns2:LE_x0020__x002d__x0020_Q1" minOccurs="0"/>
                <xsd:element ref="ns2:LE_x0020__x002d__x0020_Q2" minOccurs="0"/>
                <xsd:element ref="ns2:LE_x0020__x002d__x0020_Q3" minOccurs="0"/>
                <xsd:element ref="ns2:LE_x0020__x002d__x0020_Q4" minOccurs="0"/>
                <xsd:element ref="ns2:LE_x0020_Feeback" minOccurs="0"/>
                <xsd:element ref="ns2:Rubric_x0020_Reviewer_x0020__x0028_LP_x0029_" minOccurs="0"/>
                <xsd:element ref="ns2:LP_x0020__x002d__x0020_Q1" minOccurs="0"/>
                <xsd:element ref="ns2:LP_x0020__x002d__x0020_Q2" minOccurs="0"/>
                <xsd:element ref="ns2:LP_x0020__x002d__x0020_Q3" minOccurs="0"/>
                <xsd:element ref="ns2:LP_x0020__x002d__x0020_Q4" minOccurs="0"/>
                <xsd:element ref="ns2:LP_x0020_Feedback" minOccurs="0"/>
                <xsd:element ref="ns2:Course_x0020_Hand_x002d_off_x0020__x002d__x0020__x0023__x0020_Courses" minOccurs="0"/>
                <xsd:element ref="ns2:Course_x0020_Hand_x002d_off_x0020__x002d__x0020__x0023__x0020_Videos" minOccurs="0"/>
                <xsd:element ref="ns2:Learning_x0020_Path_x003a_Learning_x0020_Path_x0020__x0028_linked_x0020_to_x0020_item_x0029_" minOccurs="0"/>
                <xsd:element ref="ns2:Learning_x0020_Path_x003a_Architect" minOccurs="0"/>
                <xsd:element ref="ns2:Graphics_x0020_Complete" minOccurs="0"/>
                <xsd:element ref="ns2:Learning_x0020_Path_x003a_Instructor" minOccurs="0"/>
                <xsd:element ref="ns2:End_x0020_Date" minOccurs="0"/>
                <xsd:element ref="ns2:Slides0" minOccurs="0"/>
                <xsd:element ref="ns2:Course_x0020_Complete" minOccurs="0"/>
                <xsd:element ref="ns2:Null_x002d_date" minOccurs="0"/>
                <xsd:element ref="ns2:Course_x0020_cod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Learning_x0020_Path_x003a_Plan_x0020_Approval" minOccurs="0"/>
                <xsd:element ref="ns2:Learning_x0020_Path_x003a_ID" minOccurs="0"/>
                <xsd:element ref="ns2:Editorial_x0020_Complete" minOccurs="0"/>
                <xsd:element ref="ns2:Learning_x0020_Path_x003a_Status_x0020_Detail" minOccurs="0"/>
                <xsd:element ref="ns2:Learning_x0020_Path_x003a_Budget_x0020_Classification" minOccurs="0"/>
                <xsd:element ref="ns2:Learning_x0020_Path_x003a_Storyboard_x0020_Template" minOccurs="0"/>
                <xsd:element ref="ns2:Learning_x0020_Path_x003a_Track" minOccurs="0"/>
                <xsd:element ref="ns2:Learning_x0020_Path_x003a_Content_x0020_Area" minOccurs="0"/>
                <xsd:element ref="ns2:Learning_x0020_Path_x003a_Release_x0020_Qtr" minOccurs="0"/>
                <xsd:element ref="ns2:Learning_x0020_Path_x003a_Path_x0020_ID" minOccurs="0"/>
                <xsd:element ref="ns2:Learning_x0020_Path_x003a_Learning_x0020_Path_x0020_Info" minOccurs="0"/>
                <xsd:element ref="ns2:Learning_x0020_Path_x003a_Planning_x0020_Partner" minOccurs="0"/>
                <xsd:element ref="ns2:Learning_x0020_Path_x003a_Order" minOccurs="0"/>
                <xsd:element ref="ns2:Learning_x0020_Path_x003a_Project_x002d_main" minOccurs="0"/>
                <xsd:element ref="ns2:Planner_x003a_ID" minOccurs="0"/>
                <xsd:element ref="ns2:Learning_x0020_Path_x003a_Learning_x0020_Path_x0020__x0028_Total_x0020_Videos_x0029_" minOccurs="0"/>
                <xsd:element ref="ns2:Plan_x0020_Location" minOccurs="0"/>
                <xsd:element ref="ns2:Learning_x0020_Path_x003a_Recording_x0020_Partner" minOccurs="0"/>
                <xsd:element ref="ns2:Priority" minOccurs="0"/>
                <xsd:element ref="ns2:Learning_x0020_Path_x003a_Project_x002d_sub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Rubric_x0020_Reviewer_x0020__x0028_SEO_x0029_" minOccurs="0"/>
                <xsd:element ref="ns2:SEO_x0020__x002d__x0020_Q1" minOccurs="0"/>
                <xsd:element ref="ns2:SEO_x0020__x002d__x0020_Q2" minOccurs="0"/>
                <xsd:element ref="ns2:SEO_x0020__x002d__x0020_Q3" minOccurs="0"/>
                <xsd:element ref="ns2:SEO_x0020__x002d__x0020_Q4" minOccurs="0"/>
                <xsd:element ref="ns2:SEO_x0020_Total" minOccurs="0"/>
                <xsd:element ref="ns2:SEO_x0020_Feedback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f45eef-902e-4121-abb0-1efe2a4305cb" elementFormDefault="qualified">
    <xsd:import namespace="http://schemas.microsoft.com/office/2006/documentManagement/types"/>
    <xsd:import namespace="http://schemas.microsoft.com/office/infopath/2007/PartnerControls"/>
    <xsd:element name="Learning_x0020_Path" ma:index="2" nillable="true" ma:displayName="Learning Path" ma:list="{fca098ae-51c5-4351-89dd-489c6412d92e}" ma:internalName="Learning_x0020_Path" ma:readOnly="false" ma:showField="Learning_x0020_Path_x0020__x0028">
      <xsd:simpleType>
        <xsd:restriction base="dms:Lookup"/>
      </xsd:simpleType>
    </xsd:element>
    <xsd:element name="Status" ma:index="4" ma:displayName="Status" ma:format="Dropdown" ma:indexed="true" ma:internalName="Status" ma:readOnly="false">
      <xsd:simpleType>
        <xsd:restriction base="dms:Choice">
          <xsd:enumeration value="Planning"/>
          <xsd:enumeration value="Graphic Design"/>
          <xsd:enumeration value="Editorial"/>
          <xsd:enumeration value="Recording"/>
        </xsd:restriction>
      </xsd:simpleType>
    </xsd:element>
    <xsd:element name="Status_x0020_Detail" ma:index="5" nillable="true" ma:displayName="Status Detail" ma:format="Dropdown" ma:indexed="true" ma:internalName="Status_x0020_Detail" ma:readOnly="false">
      <xsd:simpleType>
        <xsd:restriction base="dms:Choice">
          <xsd:enumeration value="Not Started"/>
          <xsd:enumeration value="In Progress"/>
          <xsd:enumeration value="Completed"/>
          <xsd:enumeration value="Needs Fixes"/>
          <xsd:enumeration value="Kick-off"/>
          <xsd:enumeration value="for Skillsoft Review"/>
          <xsd:enumeration value="Approved"/>
          <xsd:enumeration value="On-Hold"/>
        </xsd:restriction>
      </xsd:simpleType>
    </xsd:element>
    <xsd:element name="Notes0" ma:index="6" nillable="true" ma:displayName="Notes" ma:internalName="Notes0" ma:readOnly="false">
      <xsd:simpleType>
        <xsd:restriction base="dms:Text">
          <xsd:maxLength value="255"/>
        </xsd:restriction>
      </xsd:simpleType>
    </xsd:element>
    <xsd:element name="Editor0" ma:index="7" nillable="true" ma:displayName="Editor" ma:internalName="Editor0" ma:readOnly="false">
      <xsd:simpleType>
        <xsd:restriction base="dms:Text">
          <xsd:maxLength value="255"/>
        </xsd:restriction>
      </xsd:simpleType>
    </xsd:element>
    <xsd:element name="Editorial_x0020_Review_x0020__x002d__x0020__x0023__x0020_of_x0020_Slides" ma:index="8" nillable="true" ma:displayName="Editorial Review - # of Slides" ma:decimals="0" ma:internalName="Editorial_x0020_Review_x0020__x002d__x0020__x0023__x0020_of_x0020_Slides" ma:readOnly="false" ma:percentage="FALSE">
      <xsd:simpleType>
        <xsd:restriction base="dms:Number"/>
      </xsd:simpleType>
    </xsd:element>
    <xsd:element name="Editorial_x0020_Review_x0020__x002d__x0020__x0023__x0020_of_x0020_Videos" ma:index="9" nillable="true" ma:displayName="Editorial Review - # of Videos" ma:internalName="Editorial_x0020_Review_x0020__x002d__x0020__x0023__x0020_of_x0020_Videos" ma:readOnly="false" ma:percentage="FALSE">
      <xsd:simpleType>
        <xsd:restriction base="dms:Number"/>
      </xsd:simpleType>
    </xsd:element>
    <xsd:element name="Editorial_x0020_Review_x0020__x002d__x0020_Total_x0020_Time_x0020__x0028_min_x0029_" ma:index="10" nillable="true" ma:displayName="Editorial Review - Total Time (min)" ma:internalName="Editorial_x0020_Review_x0020__x002d__x0020_Total_x0020_Time_x0020__x0028_min_x0029_" ma:readOnly="false" ma:percentage="FALSE">
      <xsd:simpleType>
        <xsd:restriction base="dms:Number"/>
      </xsd:simpleType>
    </xsd:element>
    <xsd:element name="Editsheet" ma:index="12" nillable="true" ma:displayName="Editsheet (Y/N)" ma:default="0" ma:internalName="Editsheet" ma:readOnly="false">
      <xsd:simpleType>
        <xsd:restriction base="dms:Boolean"/>
      </xsd:simpleType>
    </xsd:element>
    <xsd:element name="Rubric_x0020_Reviewer_x0020__x0028_CD_x0029_" ma:index="13" nillable="true" ma:displayName="Rubric Reviewer (CD)" ma:description="Rubric Reviewer for Course Design section" ma:internalName="Rubric_x0020_Reviewer_x0020__x0028_CD_x0029_">
      <xsd:simpleType>
        <xsd:restriction base="dms:Text">
          <xsd:maxLength value="255"/>
        </xsd:restriction>
      </xsd:simpleType>
    </xsd:element>
    <xsd:element name="CD_x0020__x002d__x0020_Q1" ma:index="14" nillable="true" ma:displayName="CD - C1" ma:description="The course objectives and underlying topics/skills are clear and attainable by the target audience.&#10;0 - Remediate, 1 - Meets, 2 - Exceeds" ma:internalName="CD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2" ma:index="15" nillable="true" ma:displayName="CD - C2" ma:description="The course includes the necessary topics to cover the stated objectives.&#10;0 - Remediate, 1 - Meets, 2 - Exceeds" ma:internalName="CD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3" ma:index="16" nillable="true" ma:displayName="CD - C3" ma:description="The course does not include extraneous material or topics outside of the stated objectives.&#10;0 - Remediate, 1 - Meets, 2 - Exceeds" ma:internalName="CD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4" ma:index="17" nillable="true" ma:displayName="CD - C4" ma:description="The topics are covered in a clear and logical teaching sequence.&#10;0 - Remediate, 1 - Meets, 2 - Exceeds" ma:internalName="CD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5" ma:index="18" nillable="true" ma:displayName="CD - C5" ma:description="The topics are covered at the appropriate skill level for the intended audience.&#10;0 - Remediate, 1 - Meets, 2 - Exceeds" ma:internalName="CD_x0020__x002d__x0020_Q5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6" ma:index="19" nillable="true" ma:displayName="CD - C6" ma:description="The instructor is clear on how the topics/skills can be applied in realistic situations.&#10;0 - Remediate, 1 - Meets, 2 - Exceeds" ma:internalName="CD_x0020__x002d__x0020_Q6" ma:percentage="FALSE">
      <xsd:simpleType>
        <xsd:restriction base="dms:Number">
          <xsd:maxInclusive value="2"/>
          <xsd:minInclusive value="0"/>
        </xsd:restriction>
      </xsd:simpleType>
    </xsd:element>
    <xsd:element name="CD_x0020_Feeback" ma:index="20" nillable="true" ma:displayName="Course Design Feedback" ma:description="Provide Course Design feedback in point form that reflects the details that will be provided to vendor via email." ma:internalName="CD_x0020_Feeback">
      <xsd:simpleType>
        <xsd:restriction base="dms:Note"/>
      </xsd:simpleType>
    </xsd:element>
    <xsd:element name="QA_x0020_Reviewer" ma:index="21" nillable="true" ma:displayName="Rubric Reviewer (LE)" ma:description="Rubric Reviewer for Learning Experience section" ma:internalName="QA_x0020_Reviewer">
      <xsd:simpleType>
        <xsd:restriction base="dms:Text">
          <xsd:maxLength value="255"/>
        </xsd:restriction>
      </xsd:simpleType>
    </xsd:element>
    <xsd:element name="LE_x0020__x002d__x0020_Q1" ma:index="22" nillable="true" ma:displayName="LE - C1" ma:description="The instructor is clear on how the topics/skills can be applied in realistic situations.&#10;0 - Remediate, 1 - Meets, 2 - Exceeds" ma:internalName="LE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2" ma:index="23" nillable="true" ma:displayName="LE - C2" ma:description="The instructor is engaging and delivers the materials clearly and effectively.&#10;0 - Remediate, 1 - Meets, 2 - Exceeds" ma:internalName="LE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3" ma:index="24" nillable="true" ma:displayName="LE - C3" ma:description="The instructor demonstrates expert knowledge and delivers the content with confidence.&#10;0 - Remediate, 1 - Meets, 2 - Exceeds" ma:internalName="LE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4" ma:index="25" nillable="true" ma:displayName="LE - C4" ma:description="The course videos are error-free in both technical content and presentation.&#10;0 - Remediate, 1 - Meets, 2 - Exceeds" ma:internalName="LE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LE_x0020_Feeback" ma:index="26" nillable="true" ma:displayName="Learning Experience Feedback" ma:description="Provide Learning Experience feedback in point form that reflects the details that will be provided to vendor via email." ma:internalName="LE_x0020_Feeback">
      <xsd:simpleType>
        <xsd:restriction base="dms:Note"/>
      </xsd:simpleType>
    </xsd:element>
    <xsd:element name="Rubric_x0020_Reviewer_x0020__x0028_LP_x0029_" ma:index="27" nillable="true" ma:displayName="Rubric Reviewer (LP)" ma:description="Rubric Reviewer for Learner Performance section" ma:internalName="Rubric_x0020_Reviewer_x0020__x0028_LP_x0029_">
      <xsd:simpleType>
        <xsd:restriction base="dms:Text">
          <xsd:maxLength value="255"/>
        </xsd:restriction>
      </xsd:simpleType>
    </xsd:element>
    <xsd:element name="LP_x0020__x002d__x0020_Q1" ma:index="28" nillable="true" ma:displayName="LP - C1" ma:description="The course provides continuous feedback for the learner to gauge their understanding and mastery of skills. &#10;0 - Remediate, 1 - Meets, 2 - Exceeds" ma:internalName="LP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2" ma:index="29" nillable="true" ma:displayName="LP - C2" ma:description="The course assessment tests the learner’s knowledge and skills against the stated objectives.&#10;0 - Remediate, 1 - Meets, 2 - Exceeds" ma:internalName="LP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3" ma:index="30" nillable="true" ma:displayName="LP - C3" ma:description="The course assessment tests the learner’s knowledge and skills using realistic scenarios.&#10;0 - Remediate, 1 - Meets, 2 - Exceeds" ma:internalName="LP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4" ma:index="31" nillable="true" ma:displayName="LP - C4" ma:description="Assessment questions are worded clearly, structured according to our guidelines, and error-free.&#10;0 - Remediate, 1 - Meets, 2 - Exceeds" ma:internalName="LP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LP_x0020_Feedback" ma:index="32" nillable="true" ma:displayName="Learner Performance Feedback" ma:description="Provide Learner Performance feedback in point form that reflects the details that will be provided to vendor via email." ma:internalName="LP_x0020_Feedback">
      <xsd:simpleType>
        <xsd:restriction base="dms:Note"/>
      </xsd:simpleType>
    </xsd:element>
    <xsd:element name="Course_x0020_Hand_x002d_off_x0020__x002d__x0020__x0023__x0020_Courses" ma:index="33" nillable="true" ma:displayName="Course Hand-off - # Courses" ma:decimals="0" ma:internalName="Course_x0020_Hand_x002d_off_x0020__x002d__x0020__x0023__x0020_Courses" ma:readOnly="false" ma:percentage="FALSE">
      <xsd:simpleType>
        <xsd:restriction base="dms:Number"/>
      </xsd:simpleType>
    </xsd:element>
    <xsd:element name="Course_x0020_Hand_x002d_off_x0020__x002d__x0020__x0023__x0020_Videos" ma:index="34" nillable="true" ma:displayName="Course Hand-off - # Videos" ma:decimals="0" ma:internalName="Course_x0020_Hand_x002d_off_x0020__x002d__x0020__x0023__x0020_Videos" ma:readOnly="false" ma:percentage="FALSE">
      <xsd:simpleType>
        <xsd:restriction base="dms:Number"/>
      </xsd:simpleType>
    </xsd:element>
    <xsd:element name="Learning_x0020_Path_x003a_Learning_x0020_Path_x0020__x0028_linked_x0020_to_x0020_item_x0029_" ma:index="45" nillable="true" ma:displayName="Learning Path:Learning Path (linked to item)" ma:list="{fca098ae-51c5-4351-89dd-489c6412d92e}" ma:internalName="Learning_x0020_Path_x003a_Learning_x0020_Path_x0020__x0028_linked_x0020_to_x0020_item_x0029_" ma:readOnly="true" ma:showField="LinkTitleNoMenu" ma:web="d72133df-ddc6-45fd-ab4e-f14db011aa40">
      <xsd:simpleType>
        <xsd:restriction base="dms:Lookup"/>
      </xsd:simpleType>
    </xsd:element>
    <xsd:element name="Learning_x0020_Path_x003a_Architect" ma:index="46" nillable="true" ma:displayName="Content Strategist" ma:list="{fca098ae-51c5-4351-89dd-489c6412d92e}" ma:internalName="Learning_x0020_Path_x003a_Architect" ma:readOnly="true" ma:showField="Architect" ma:web="d72133df-ddc6-45fd-ab4e-f14db011aa40">
      <xsd:simpleType>
        <xsd:restriction base="dms:Lookup"/>
      </xsd:simpleType>
    </xsd:element>
    <xsd:element name="Graphics_x0020_Complete" ma:index="47" nillable="true" ma:displayName="Graphics Complete" ma:format="DateOnly" ma:hidden="true" ma:internalName="Graphics_x0020_Complete" ma:readOnly="false">
      <xsd:simpleType>
        <xsd:restriction base="dms:DateTime"/>
      </xsd:simpleType>
    </xsd:element>
    <xsd:element name="Learning_x0020_Path_x003a_Instructor" ma:index="48" nillable="true" ma:displayName="Instructor" ma:list="{fca098ae-51c5-4351-89dd-489c6412d92e}" ma:internalName="Learning_x0020_Path_x003a_Instructor" ma:readOnly="true" ma:showField="Instructor" ma:web="d72133df-ddc6-45fd-ab4e-f14db011aa40">
      <xsd:simpleType>
        <xsd:restriction base="dms:Lookup"/>
      </xsd:simpleType>
    </xsd:element>
    <xsd:element name="End_x0020_Date" ma:index="49" nillable="true" ma:displayName="Planning Complete" ma:format="DateOnly" ma:hidden="true" ma:internalName="End_x0020_Date" ma:readOnly="false">
      <xsd:simpleType>
        <xsd:restriction base="dms:DateTime"/>
      </xsd:simpleType>
    </xsd:element>
    <xsd:element name="Slides0" ma:index="50" nillable="true" ma:displayName="Slides" ma:decimals="0" ma:hidden="true" ma:internalName="Slides0" ma:readOnly="false" ma:percentage="FALSE">
      <xsd:simpleType>
        <xsd:restriction base="dms:Number"/>
      </xsd:simpleType>
    </xsd:element>
    <xsd:element name="Course_x0020_Complete" ma:index="51" nillable="true" ma:displayName="Course Complete" ma:format="DateOnly" ma:indexed="true" ma:internalName="Course_x0020_Complete" ma:readOnly="false">
      <xsd:simpleType>
        <xsd:restriction base="dms:DateTime"/>
      </xsd:simpleType>
    </xsd:element>
    <xsd:element name="Null_x002d_date" ma:index="52" nillable="true" ma:displayName="Null-date" ma:format="DateOnly" ma:hidden="true" ma:internalName="Null_x002d_date" ma:readOnly="false">
      <xsd:simpleType>
        <xsd:restriction base="dms:DateTime"/>
      </xsd:simpleType>
    </xsd:element>
    <xsd:element name="Course_x0020_code" ma:index="54" nillable="true" ma:displayName="Editsheet Location" ma:hidden="true" ma:internalName="Course_x0020_code" ma:readOnly="false">
      <xsd:simpleType>
        <xsd:restriction base="dms:Text">
          <xsd:maxLength value="255"/>
        </xsd:restriction>
      </xsd:simpleType>
    </xsd:element>
    <xsd:element name="MediaServiceMetadata" ma:index="5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6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6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6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63" nillable="true" ma:displayName="MediaServiceDateTaken" ma:hidden="true" ma:internalName="MediaServiceDateTaken" ma:readOnly="true">
      <xsd:simpleType>
        <xsd:restriction base="dms:Text"/>
      </xsd:simpleType>
    </xsd:element>
    <xsd:element name="Learning_x0020_Path_x003a_Plan_x0020_Approval" ma:index="67" nillable="true" ma:displayName="Learning Path:Plan Approval" ma:list="{fca098ae-51c5-4351-89dd-489c6412d92e}" ma:internalName="Learning_x0020_Path_x003a_Plan_x0020_Approval" ma:readOnly="true" ma:showField="PlanApproval" ma:web="d72133df-ddc6-45fd-ab4e-f14db011aa40">
      <xsd:simpleType>
        <xsd:restriction base="dms:Lookup"/>
      </xsd:simpleType>
    </xsd:element>
    <xsd:element name="Learning_x0020_Path_x003a_ID" ma:index="68" nillable="true" ma:displayName="Learning Path:ID" ma:list="{fca098ae-51c5-4351-89dd-489c6412d92e}" ma:internalName="Learning_x0020_Path_x003a_ID" ma:readOnly="true" ma:showField="ID" ma:web="d72133df-ddc6-45fd-ab4e-f14db011aa40">
      <xsd:simpleType>
        <xsd:restriction base="dms:Lookup"/>
      </xsd:simpleType>
    </xsd:element>
    <xsd:element name="Editorial_x0020_Complete" ma:index="69" nillable="true" ma:displayName="Editorial Complete" ma:format="DateOnly" ma:hidden="true" ma:internalName="Editorial_x0020_Complete" ma:readOnly="false">
      <xsd:simpleType>
        <xsd:restriction base="dms:DateTime"/>
      </xsd:simpleType>
    </xsd:element>
    <xsd:element name="Learning_x0020_Path_x003a_Status_x0020_Detail" ma:index="70" nillable="true" ma:displayName="Learning Path:Status Detail" ma:list="{fca098ae-51c5-4351-89dd-489c6412d92e}" ma:internalName="Learning_x0020_Path_x003a_Status_x0020_Detail" ma:readOnly="true" ma:showField="Status_x0020_Detail" ma:web="d72133df-ddc6-45fd-ab4e-f14db011aa40">
      <xsd:simpleType>
        <xsd:restriction base="dms:Lookup"/>
      </xsd:simpleType>
    </xsd:element>
    <xsd:element name="Learning_x0020_Path_x003a_Budget_x0020_Classification" ma:index="74" nillable="true" ma:displayName="Learning Path:Budget Classification" ma:list="{fca098ae-51c5-4351-89dd-489c6412d92e}" ma:internalName="Learning_x0020_Path_x003a_Budget_x0020_Classification" ma:readOnly="true" ma:showField="IT_x002f_Dev" ma:web="d72133df-ddc6-45fd-ab4e-f14db011aa40">
      <xsd:simpleType>
        <xsd:restriction base="dms:Lookup"/>
      </xsd:simpleType>
    </xsd:element>
    <xsd:element name="Learning_x0020_Path_x003a_Storyboard_x0020_Template" ma:index="75" nillable="true" ma:displayName="Learning Path:Storyboard Template" ma:list="{fca098ae-51c5-4351-89dd-489c6412d92e}" ma:internalName="Learning_x0020_Path_x003a_Storyboard_x0020_Template" ma:readOnly="true" ma:showField="Storyboard_x0020_Template0" ma:web="d72133df-ddc6-45fd-ab4e-f14db011aa40">
      <xsd:simpleType>
        <xsd:restriction base="dms:Lookup"/>
      </xsd:simpleType>
    </xsd:element>
    <xsd:element name="Learning_x0020_Path_x003a_Track" ma:index="76" nillable="true" ma:displayName="Track" ma:list="{fca098ae-51c5-4351-89dd-489c6412d92e}" ma:internalName="Learning_x0020_Path_x003a_Track" ma:readOnly="true" ma:showField="Track" ma:web="d72133df-ddc6-45fd-ab4e-f14db011aa40">
      <xsd:simpleType>
        <xsd:restriction base="dms:Lookup"/>
      </xsd:simpleType>
    </xsd:element>
    <xsd:element name="Learning_x0020_Path_x003a_Content_x0020_Area" ma:index="77" nillable="true" ma:displayName="Content Area" ma:list="{fca098ae-51c5-4351-89dd-489c6412d92e}" ma:internalName="Learning_x0020_Path_x003a_Content_x0020_Area" ma:readOnly="true" ma:showField="Content_x0020_Area" ma:web="d72133df-ddc6-45fd-ab4e-f14db011aa40">
      <xsd:simpleType>
        <xsd:restriction base="dms:Lookup"/>
      </xsd:simpleType>
    </xsd:element>
    <xsd:element name="Learning_x0020_Path_x003a_Release_x0020_Qtr" ma:index="78" nillable="true" ma:displayName="Learning Path:Release Qtr" ma:list="{fca098ae-51c5-4351-89dd-489c6412d92e}" ma:internalName="Learning_x0020_Path_x003a_Release_x0020_Qtr" ma:readOnly="true" ma:showField="Release_x0020_Date" ma:web="d72133df-ddc6-45fd-ab4e-f14db011aa40">
      <xsd:simpleType>
        <xsd:restriction base="dms:Lookup"/>
      </xsd:simpleType>
    </xsd:element>
    <xsd:element name="Learning_x0020_Path_x003a_Path_x0020_ID" ma:index="79" nillable="true" ma:displayName="Learning Path:Path ID" ma:list="{fca098ae-51c5-4351-89dd-489c6412d92e}" ma:internalName="Learning_x0020_Path_x003a_Path_x0020_ID" ma:readOnly="true" ma:showField="Path_x0020_ID" ma:web="d72133df-ddc6-45fd-ab4e-f14db011aa40">
      <xsd:simpleType>
        <xsd:restriction base="dms:Lookup"/>
      </xsd:simpleType>
    </xsd:element>
    <xsd:element name="Learning_x0020_Path_x003a_Learning_x0020_Path_x0020_Info" ma:index="80" nillable="true" ma:displayName="Learning Path:Learning Path Info" ma:list="{fca098ae-51c5-4351-89dd-489c6412d92e}" ma:internalName="Learning_x0020_Path_x003a_Learning_x0020_Path_x0020_Info" ma:readOnly="true" ma:showField="Learning_x0020_Path_x0020_Info" ma:web="d72133df-ddc6-45fd-ab4e-f14db011aa40">
      <xsd:simpleType>
        <xsd:restriction base="dms:Lookup"/>
      </xsd:simpleType>
    </xsd:element>
    <xsd:element name="Learning_x0020_Path_x003a_Planning_x0020_Partner" ma:index="81" nillable="true" ma:displayName="Planning Partner" ma:list="{fca098ae-51c5-4351-89dd-489c6412d92e}" ma:internalName="Learning_x0020_Path_x003a_Planning_x0020_Partner" ma:readOnly="true" ma:showField="Partner" ma:web="d72133df-ddc6-45fd-ab4e-f14db011aa40">
      <xsd:simpleType>
        <xsd:restriction base="dms:Lookup"/>
      </xsd:simpleType>
    </xsd:element>
    <xsd:element name="Learning_x0020_Path_x003a_Order" ma:index="83" nillable="true" ma:displayName="Order" ma:list="{fca098ae-51c5-4351-89dd-489c6412d92e}" ma:internalName="Learning_x0020_Path_x003a_Order" ma:readOnly="true" ma:showField="Order0" ma:web="d72133df-ddc6-45fd-ab4e-f14db011aa40">
      <xsd:simpleType>
        <xsd:restriction base="dms:Lookup"/>
      </xsd:simpleType>
    </xsd:element>
    <xsd:element name="Learning_x0020_Path_x003a_Project_x002d_main" ma:index="85" nillable="true" ma:displayName="Learning Path:Project-main" ma:list="{fca098ae-51c5-4351-89dd-489c6412d92e}" ma:internalName="Learning_x0020_Path_x003a_Project_x002d_main" ma:readOnly="true" ma:showField="Client0" ma:web="d72133df-ddc6-45fd-ab4e-f14db011aa40">
      <xsd:simpleType>
        <xsd:restriction base="dms:Lookup"/>
      </xsd:simpleType>
    </xsd:element>
    <xsd:element name="Planner_x003a_ID" ma:index="86" nillable="true" ma:displayName="Planner:ID" ma:list="{4b06387c-fd37-4ccd-a3e8-be3b20cc21b4}" ma:internalName="Planner_x003a_ID" ma:readOnly="true" ma:showField="ID" ma:web="d72133df-ddc6-45fd-ab4e-f14db011aa40">
      <xsd:simpleType>
        <xsd:restriction base="dms:Lookup"/>
      </xsd:simpleType>
    </xsd:element>
    <xsd:element name="Learning_x0020_Path_x003a_Learning_x0020_Path_x0020__x0028_Total_x0020_Videos_x0029_" ma:index="87" nillable="true" ma:displayName="Learning Path:Learning Path (Total Videos)" ma:list="{fca098ae-51c5-4351-89dd-489c6412d92e}" ma:internalName="Learning_x0020_Path_x003a_Learning_x0020_Path_x0020__x0028_Total_x0020_Videos_x0029_" ma:readOnly="true" ma:showField="Learning_x0020_Path_x0020__x0028" ma:web="d72133df-ddc6-45fd-ab4e-f14db011aa40">
      <xsd:simpleType>
        <xsd:restriction base="dms:Lookup"/>
      </xsd:simpleType>
    </xsd:element>
    <xsd:element name="Plan_x0020_Location" ma:index="89" nillable="true" ma:displayName="Plan Location" ma:hidden="true" ma:internalName="Plan_x0020_Location" ma:readOnly="false">
      <xsd:simpleType>
        <xsd:restriction base="dms:Text">
          <xsd:maxLength value="255"/>
        </xsd:restriction>
      </xsd:simpleType>
    </xsd:element>
    <xsd:element name="Learning_x0020_Path_x003a_Recording_x0020_Partner" ma:index="90" nillable="true" ma:displayName="Recording Partner" ma:list="{fca098ae-51c5-4351-89dd-489c6412d92e}" ma:internalName="Learning_x0020_Path_x003a_Recording_x0020_Partner" ma:readOnly="true" ma:showField="RecordingPartner" ma:web="d72133df-ddc6-45fd-ab4e-f14db011aa40">
      <xsd:simpleType>
        <xsd:restriction base="dms:Lookup"/>
      </xsd:simpleType>
    </xsd:element>
    <xsd:element name="Priority" ma:index="91" nillable="true" ma:displayName="Priority" ma:indexed="true" ma:internalName="Priority" ma:readOnly="false" ma:percentage="FALSE">
      <xsd:simpleType>
        <xsd:restriction base="dms:Number"/>
      </xsd:simpleType>
    </xsd:element>
    <xsd:element name="Learning_x0020_Path_x003a_Project_x002d_sub" ma:index="92" nillable="true" ma:displayName="Project-sub" ma:list="{fca098ae-51c5-4351-89dd-489c6412d92e}" ma:internalName="Learning_x0020_Path_x003a_Project_x002d_sub" ma:readOnly="true" ma:showField="Project_x002d_sub" ma:web="d72133df-ddc6-45fd-ab4e-f14db011aa40">
      <xsd:simpleType>
        <xsd:restriction base="dms:Lookup"/>
      </xsd:simpleType>
    </xsd:element>
    <xsd:element name="MediaServiceAutoTags" ma:index="93" nillable="true" ma:displayName="Tags" ma:internalName="MediaServiceAutoTags" ma:readOnly="true">
      <xsd:simpleType>
        <xsd:restriction base="dms:Text"/>
      </xsd:simpleType>
    </xsd:element>
    <xsd:element name="MediaServiceGenerationTime" ma:index="9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95" nillable="true" ma:displayName="MediaServiceEventHashCode" ma:hidden="true" ma:internalName="MediaServiceEventHashCode" ma:readOnly="true">
      <xsd:simpleType>
        <xsd:restriction base="dms:Text"/>
      </xsd:simpleType>
    </xsd:element>
    <xsd:element name="Rubric_x0020_Reviewer_x0020__x0028_SEO_x0029_" ma:index="96" nillable="true" ma:displayName="Rubric Reviewer (SEO)" ma:description="Rubric Reviewer for SEO section" ma:internalName="Rubric_x0020_Reviewer_x0020__x0028_SEO_x0029_">
      <xsd:simpleType>
        <xsd:restriction base="dms:Text">
          <xsd:maxLength value="255"/>
        </xsd:restriction>
      </xsd:simpleType>
    </xsd:element>
    <xsd:element name="SEO_x0020__x002d__x0020_Q1" ma:index="97" nillable="true" ma:displayName="SEO - Q1" ma:description="The descriptions were between 200-300 characters. If they exceeded the limit, there were obvious reasons.&#10;0 - Remediate, 1 - Meets, 2 - Exceeds" ma:internalName="SEO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2" ma:index="98" nillable="true" ma:displayName="SEO - Q2" ma:description="The descriptions were front-heavy, included primary and relevant keywords (no more than twice unless necessary), had a general CTA, and included some acronyms.&#10;0 - Remediate, 1 - Meets, 2 - Exceeds" ma:internalName="SEO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3" ma:index="99" nillable="true" ma:displayName="SEO - Q3" ma:description="The descriptions were grammatically correct and consisted of 2-4 sentences.&#10;0 - Remediate, 1 - Meets, 2 - Exceeds" ma:internalName="SEO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4" ma:index="100" nillable="true" ma:displayName="SEO - Q4" ma:description="The descriptions captured the videos' primary objectives and conveyed an accurate summary of the content from a technical perspective.&#10;0 - Remediate, 1 - Meets, 2 - Exceeds" ma:internalName="SEO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SEO_x0020_Total" ma:index="101" nillable="true" ma:displayName="SEO Total" ma:internalName="SEO_x0020_Total">
      <xsd:simpleType>
        <xsd:restriction base="dms:Number"/>
      </xsd:simpleType>
    </xsd:element>
    <xsd:element name="SEO_x0020_Feedback" ma:index="102" nillable="true" ma:displayName="SEO Feedback" ma:description="Provide SEO feedback in point form that reflects the details that will be provided to vendor via email." ma:internalName="SEO_x0020_Feedback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2133df-ddc6-45fd-ab4e-f14db011aa40" elementFormDefault="qualified">
    <xsd:import namespace="http://schemas.microsoft.com/office/2006/documentManagement/types"/>
    <xsd:import namespace="http://schemas.microsoft.com/office/infopath/2007/PartnerControls"/>
    <xsd:element name="Planner" ma:index="3" nillable="true" ma:displayName="Planner" ma:list="{4b06387c-fd37-4ccd-a3e8-be3b20cc21b4}" ma:internalName="Planner" ma:readOnly="false" ma:showField="Title" ma:web="d72133df-ddc6-45fd-ab4e-f14db011aa40">
      <xsd:simpleType>
        <xsd:restriction base="dms:Lookup"/>
      </xsd:simpleType>
    </xsd:element>
    <xsd:element name="SharedWithUsers" ma:index="6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6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4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A9EA2BC-1CE9-4C85-9716-ECCAE8B6A90A}">
  <ds:schemaRefs>
    <ds:schemaRef ds:uri="http://purl.org/dc/elements/1.1/"/>
    <ds:schemaRef ds:uri="http://purl.org/dc/terms/"/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49f45eef-902e-4121-abb0-1efe2a4305cb"/>
    <ds:schemaRef ds:uri="http://schemas.microsoft.com/office/2006/metadata/properties"/>
    <ds:schemaRef ds:uri="http://schemas.openxmlformats.org/package/2006/metadata/core-properties"/>
    <ds:schemaRef ds:uri="d72133df-ddc6-45fd-ab4e-f14db011aa40"/>
  </ds:schemaRefs>
</ds:datastoreItem>
</file>

<file path=customXml/itemProps2.xml><?xml version="1.0" encoding="utf-8"?>
<ds:datastoreItem xmlns:ds="http://schemas.openxmlformats.org/officeDocument/2006/customXml" ds:itemID="{47E9F02F-B024-4032-9305-16A883F756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f45eef-902e-4121-abb0-1efe2a4305cb"/>
    <ds:schemaRef ds:uri="d72133df-ddc6-45fd-ab4e-f14db011aa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EAE949C-54C2-4579-A950-0083A3CAC5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831</TotalTime>
  <Words>1381</Words>
  <Application>Microsoft Office PowerPoint</Application>
  <PresentationFormat>Widescreen</PresentationFormat>
  <Paragraphs>242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Courier New</vt:lpstr>
      <vt:lpstr>Montserrat Black</vt:lpstr>
      <vt:lpstr>Montserrat Extra Bold</vt:lpstr>
      <vt:lpstr>Montserrat ExtraBold</vt:lpstr>
      <vt:lpstr>Office Theme</vt:lpstr>
      <vt:lpstr>ECMAScript Quick Start  Day02 </vt:lpstr>
      <vt:lpstr>PowerPoint Presentation</vt:lpstr>
      <vt:lpstr>Synchronous/Asynchronous code</vt:lpstr>
      <vt:lpstr>Synchronous/Asynchronous code</vt:lpstr>
      <vt:lpstr>Interrupting the sequence</vt:lpstr>
      <vt:lpstr>Interrupting the sequence</vt:lpstr>
      <vt:lpstr>Introduce the Promise</vt:lpstr>
      <vt:lpstr>Introduce the Promise</vt:lpstr>
      <vt:lpstr>Introduce the Promise</vt:lpstr>
      <vt:lpstr>Introduce the Promise</vt:lpstr>
      <vt:lpstr>Introduce the Promise</vt:lpstr>
      <vt:lpstr>Introduce the Promise</vt:lpstr>
      <vt:lpstr>Introduce the Promise</vt:lpstr>
      <vt:lpstr>Introduce the Promise</vt:lpstr>
      <vt:lpstr>Introduce the Promise</vt:lpstr>
      <vt:lpstr>Interrupting the sequence</vt:lpstr>
      <vt:lpstr>Real world example</vt:lpstr>
      <vt:lpstr>Real world example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https://skillsoft.sharepoint.com/sites/fy20-psv/Templates and Guidelines/Tech and Dev Bootcamp_template_v7.pptx</dc:title>
  <dc:creator>Katelyn Sullivan</dc:creator>
  <cp:lastModifiedBy>Axle Barr</cp:lastModifiedBy>
  <cp:revision>212</cp:revision>
  <dcterms:created xsi:type="dcterms:W3CDTF">2019-12-09T16:47:03Z</dcterms:created>
  <dcterms:modified xsi:type="dcterms:W3CDTF">2022-07-26T11:45:54Z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0x01010070604578BAD8E046BEA6A6953A355B7D</vt:lpwstr>
  </property>
  <property fmtid="{D5CDD505-2E9C-101B-9397-08002B2CF9AE}" pid="3" name="Order">
    <vt:r8>247500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</Properties>
</file>

<file path=docProps/thumbnail.jpeg>
</file>